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23.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29.xml" ContentType="application/vnd.openxmlformats-officedocument.presentationml.slide+xml"/>
  <Override PartName="/ppt/slides/slide1.xml" ContentType="application/vnd.openxmlformats-officedocument.presentationml.slide+xml"/>
  <Override PartName="/ppt/slides/slide24.xml" ContentType="application/vnd.openxmlformats-officedocument.presentationml.slide+xml"/>
  <Override PartName="/ppt/slides/slide30.xml" ContentType="application/vnd.openxmlformats-officedocument.presentationml.slide+xml"/>
  <Override PartName="/ppt/slides/slide25.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9"/>
  </p:handoutMasterIdLst>
  <p:sldIdLst>
    <p:sldId id="256" r:id="rId2"/>
    <p:sldId id="292" r:id="rId3"/>
    <p:sldId id="325" r:id="rId4"/>
    <p:sldId id="293" r:id="rId5"/>
    <p:sldId id="295" r:id="rId6"/>
    <p:sldId id="296" r:id="rId7"/>
    <p:sldId id="294" r:id="rId8"/>
    <p:sldId id="297" r:id="rId9"/>
    <p:sldId id="298" r:id="rId10"/>
    <p:sldId id="299" r:id="rId11"/>
    <p:sldId id="326" r:id="rId12"/>
    <p:sldId id="300" r:id="rId13"/>
    <p:sldId id="302" r:id="rId14"/>
    <p:sldId id="303" r:id="rId15"/>
    <p:sldId id="304" r:id="rId16"/>
    <p:sldId id="305" r:id="rId17"/>
    <p:sldId id="306" r:id="rId18"/>
    <p:sldId id="307" r:id="rId19"/>
    <p:sldId id="308" r:id="rId20"/>
    <p:sldId id="309" r:id="rId21"/>
    <p:sldId id="310" r:id="rId22"/>
    <p:sldId id="311" r:id="rId23"/>
    <p:sldId id="312" r:id="rId24"/>
    <p:sldId id="313" r:id="rId25"/>
    <p:sldId id="314" r:id="rId26"/>
    <p:sldId id="315" r:id="rId27"/>
    <p:sldId id="316" r:id="rId28"/>
    <p:sldId id="317" r:id="rId29"/>
    <p:sldId id="318" r:id="rId30"/>
    <p:sldId id="319" r:id="rId31"/>
    <p:sldId id="320" r:id="rId32"/>
    <p:sldId id="321" r:id="rId33"/>
    <p:sldId id="322" r:id="rId34"/>
    <p:sldId id="328" r:id="rId35"/>
    <p:sldId id="323" r:id="rId36"/>
    <p:sldId id="324" r:id="rId37"/>
    <p:sldId id="327" r:id="rId38"/>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65A"/>
    <a:srgbClr val="73A9B9"/>
    <a:srgbClr val="EC5232"/>
    <a:srgbClr val="00A6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83" d="100"/>
          <a:sy n="83" d="100"/>
        </p:scale>
        <p:origin x="126" y="846"/>
      </p:cViewPr>
      <p:guideLst/>
    </p:cSldViewPr>
  </p:slideViewPr>
  <p:notesTextViewPr>
    <p:cViewPr>
      <p:scale>
        <a:sx n="1" d="1"/>
        <a:sy n="1" d="1"/>
      </p:scale>
      <p:origin x="0" y="0"/>
    </p:cViewPr>
  </p:notesTextViewPr>
  <p:notesViewPr>
    <p:cSldViewPr snapToGrid="0">
      <p:cViewPr varScale="1">
        <p:scale>
          <a:sx n="87" d="100"/>
          <a:sy n="87" d="100"/>
        </p:scale>
        <p:origin x="2784"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45"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ustomXml" Target="../customXml/item3.xml"/><Relationship Id="rId20" Type="http://schemas.openxmlformats.org/officeDocument/2006/relationships/slide" Target="slides/slide19.xml"/><Relationship Id="rId4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D66E911-F793-4838-A7E0-22F5DC2E219F}" type="datetimeFigureOut">
              <a:rPr lang="da-DK" smtClean="0"/>
              <a:t>22-03-2016</a:t>
            </a:fld>
            <a:endParaRPr lang="da-DK"/>
          </a:p>
        </p:txBody>
      </p:sp>
      <p:sp>
        <p:nvSpPr>
          <p:cNvPr id="4" name="Pladsholder til sidefod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5" name="Pladsholder til slide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C99DA88-E9CB-4BD6-A3AA-E9F01D61D701}" type="slidenum">
              <a:rPr lang="da-DK" smtClean="0"/>
              <a:t>‹#›</a:t>
            </a:fld>
            <a:endParaRPr lang="da-DK"/>
          </a:p>
        </p:txBody>
      </p:sp>
    </p:spTree>
    <p:extLst>
      <p:ext uri="{BB962C8B-B14F-4D97-AF65-F5344CB8AC3E}">
        <p14:creationId xmlns:p14="http://schemas.microsoft.com/office/powerpoint/2010/main" val="13864955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ran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Billed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6275" y="5345359"/>
            <a:ext cx="1724025" cy="898278"/>
          </a:xfrm>
          <a:prstGeom prst="rect">
            <a:avLst/>
          </a:prstGeom>
        </p:spPr>
      </p:pic>
      <p:sp>
        <p:nvSpPr>
          <p:cNvPr id="14" name="Pladsholder til tekst 13"/>
          <p:cNvSpPr>
            <a:spLocks noGrp="1"/>
          </p:cNvSpPr>
          <p:nvPr>
            <p:ph type="body" sz="quarter" idx="10" hasCustomPrompt="1"/>
          </p:nvPr>
        </p:nvSpPr>
        <p:spPr>
          <a:xfrm>
            <a:off x="638174" y="769938"/>
            <a:ext cx="9220201" cy="997730"/>
          </a:xfrm>
        </p:spPr>
        <p:txBody>
          <a:bodyPr>
            <a:noAutofit/>
          </a:bodyPr>
          <a:lstStyle>
            <a:lvl1pPr marL="0" indent="0">
              <a:buNone/>
              <a:defRPr sz="7000" baseline="0">
                <a:solidFill>
                  <a:schemeClr val="bg1"/>
                </a:solidFill>
              </a:defRPr>
            </a:lvl1pPr>
            <a:lvl2pPr>
              <a:defRPr sz="4000"/>
            </a:lvl2pPr>
            <a:lvl3pPr>
              <a:defRPr sz="4000"/>
            </a:lvl3pPr>
            <a:lvl4pPr>
              <a:defRPr sz="4000"/>
            </a:lvl4pPr>
            <a:lvl5pPr>
              <a:defRPr sz="4000"/>
            </a:lvl5pPr>
          </a:lstStyle>
          <a:p>
            <a:pPr lvl="0"/>
            <a:r>
              <a:rPr lang="da-DK" dirty="0" err="1" smtClean="0"/>
              <a:t>Powerpoint</a:t>
            </a:r>
            <a:r>
              <a:rPr lang="da-DK" dirty="0" smtClean="0"/>
              <a:t> </a:t>
            </a:r>
            <a:r>
              <a:rPr lang="da-DK" dirty="0" err="1" smtClean="0"/>
              <a:t>title</a:t>
            </a:r>
            <a:endParaRPr lang="da-DK" dirty="0"/>
          </a:p>
        </p:txBody>
      </p:sp>
      <p:sp>
        <p:nvSpPr>
          <p:cNvPr id="20" name="Pladsholder til tekst 18"/>
          <p:cNvSpPr>
            <a:spLocks noGrp="1"/>
          </p:cNvSpPr>
          <p:nvPr>
            <p:ph type="body" sz="quarter" idx="12" hasCustomPrompt="1"/>
          </p:nvPr>
        </p:nvSpPr>
        <p:spPr>
          <a:xfrm>
            <a:off x="676276" y="1767668"/>
            <a:ext cx="9182100" cy="2674938"/>
          </a:xfrm>
        </p:spPr>
        <p:txBody>
          <a:bodyPr/>
          <a:lstStyle>
            <a:lvl1pPr marL="0" indent="0">
              <a:buNone/>
              <a:defRPr>
                <a:solidFill>
                  <a:schemeClr val="bg1">
                    <a:lumMod val="85000"/>
                  </a:schemeClr>
                </a:solidFill>
              </a:defRPr>
            </a:lvl1pPr>
          </a:lstStyle>
          <a:p>
            <a:pPr lvl="0"/>
            <a:r>
              <a:rPr lang="da-DK" dirty="0" smtClean="0"/>
              <a:t>Subheader</a:t>
            </a:r>
            <a:endParaRPr lang="da-DK" dirty="0"/>
          </a:p>
        </p:txBody>
      </p:sp>
      <p:pic>
        <p:nvPicPr>
          <p:cNvPr id="9" name="Billed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2383" y="6195173"/>
            <a:ext cx="2560542" cy="384081"/>
          </a:xfrm>
          <a:prstGeom prst="rect">
            <a:avLst/>
          </a:prstGeom>
        </p:spPr>
      </p:pic>
    </p:spTree>
    <p:extLst>
      <p:ext uri="{BB962C8B-B14F-4D97-AF65-F5344CB8AC3E}">
        <p14:creationId xmlns:p14="http://schemas.microsoft.com/office/powerpoint/2010/main" val="230131018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Billed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6275" y="5345359"/>
            <a:ext cx="1724025" cy="898278"/>
          </a:xfrm>
          <a:prstGeom prst="rect">
            <a:avLst/>
          </a:prstGeom>
        </p:spPr>
      </p:pic>
      <p:sp>
        <p:nvSpPr>
          <p:cNvPr id="14" name="Pladsholder til tekst 13"/>
          <p:cNvSpPr>
            <a:spLocks noGrp="1"/>
          </p:cNvSpPr>
          <p:nvPr>
            <p:ph type="body" sz="quarter" idx="10" hasCustomPrompt="1"/>
          </p:nvPr>
        </p:nvSpPr>
        <p:spPr>
          <a:xfrm>
            <a:off x="638174" y="769938"/>
            <a:ext cx="9220201" cy="997730"/>
          </a:xfrm>
        </p:spPr>
        <p:txBody>
          <a:bodyPr>
            <a:noAutofit/>
          </a:bodyPr>
          <a:lstStyle>
            <a:lvl1pPr marL="0" indent="0">
              <a:buNone/>
              <a:defRPr sz="7000" baseline="0">
                <a:solidFill>
                  <a:schemeClr val="bg1"/>
                </a:solidFill>
              </a:defRPr>
            </a:lvl1pPr>
            <a:lvl2pPr>
              <a:defRPr sz="4000"/>
            </a:lvl2pPr>
            <a:lvl3pPr>
              <a:defRPr sz="4000"/>
            </a:lvl3pPr>
            <a:lvl4pPr>
              <a:defRPr sz="4000"/>
            </a:lvl4pPr>
            <a:lvl5pPr>
              <a:defRPr sz="4000"/>
            </a:lvl5pPr>
          </a:lstStyle>
          <a:p>
            <a:pPr lvl="0"/>
            <a:r>
              <a:rPr lang="da-DK" dirty="0" err="1" smtClean="0"/>
              <a:t>Powerpoint</a:t>
            </a:r>
            <a:r>
              <a:rPr lang="da-DK" dirty="0" smtClean="0"/>
              <a:t> </a:t>
            </a:r>
            <a:r>
              <a:rPr lang="da-DK" dirty="0" err="1" smtClean="0"/>
              <a:t>title</a:t>
            </a:r>
            <a:endParaRPr lang="da-DK" dirty="0"/>
          </a:p>
        </p:txBody>
      </p:sp>
      <p:sp>
        <p:nvSpPr>
          <p:cNvPr id="20" name="Pladsholder til tekst 18"/>
          <p:cNvSpPr>
            <a:spLocks noGrp="1"/>
          </p:cNvSpPr>
          <p:nvPr>
            <p:ph type="body" sz="quarter" idx="12" hasCustomPrompt="1"/>
          </p:nvPr>
        </p:nvSpPr>
        <p:spPr>
          <a:xfrm>
            <a:off x="676276" y="1767668"/>
            <a:ext cx="9182100" cy="2674938"/>
          </a:xfrm>
        </p:spPr>
        <p:txBody>
          <a:bodyPr/>
          <a:lstStyle>
            <a:lvl1pPr marL="0" indent="0">
              <a:buNone/>
              <a:defRPr>
                <a:solidFill>
                  <a:schemeClr val="bg1">
                    <a:lumMod val="85000"/>
                  </a:schemeClr>
                </a:solidFill>
              </a:defRPr>
            </a:lvl1pPr>
          </a:lstStyle>
          <a:p>
            <a:pPr lvl="0"/>
            <a:r>
              <a:rPr lang="da-DK" dirty="0" smtClean="0"/>
              <a:t>Subheader</a:t>
            </a:r>
            <a:endParaRPr lang="da-DK" dirty="0"/>
          </a:p>
        </p:txBody>
      </p:sp>
      <p:pic>
        <p:nvPicPr>
          <p:cNvPr id="9" name="Billed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2383" y="6195173"/>
            <a:ext cx="2560542" cy="384081"/>
          </a:xfrm>
          <a:prstGeom prst="rect">
            <a:avLst/>
          </a:prstGeom>
        </p:spPr>
      </p:pic>
    </p:spTree>
    <p:extLst>
      <p:ext uri="{BB962C8B-B14F-4D97-AF65-F5344CB8AC3E}">
        <p14:creationId xmlns:p14="http://schemas.microsoft.com/office/powerpoint/2010/main" val="80280479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Billed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63174" y="627063"/>
            <a:ext cx="1247775" cy="561975"/>
          </a:xfrm>
          <a:prstGeom prst="rect">
            <a:avLst/>
          </a:prstGeom>
        </p:spPr>
      </p:pic>
      <p:sp>
        <p:nvSpPr>
          <p:cNvPr id="11" name="Titel 1"/>
          <p:cNvSpPr>
            <a:spLocks noGrp="1"/>
          </p:cNvSpPr>
          <p:nvPr>
            <p:ph type="title" hasCustomPrompt="1"/>
          </p:nvPr>
        </p:nvSpPr>
        <p:spPr>
          <a:xfrm>
            <a:off x="647700" y="427037"/>
            <a:ext cx="9343323" cy="1063625"/>
          </a:xfrm>
        </p:spPr>
        <p:txBody>
          <a:bodyPr>
            <a:normAutofit/>
          </a:bodyPr>
          <a:lstStyle>
            <a:lvl1pPr>
              <a:defRPr sz="4000" b="1">
                <a:solidFill>
                  <a:srgbClr val="00265A"/>
                </a:solidFill>
                <a:latin typeface="+mn-lt"/>
              </a:defRPr>
            </a:lvl1pPr>
          </a:lstStyle>
          <a:p>
            <a:r>
              <a:rPr lang="da-DK" dirty="0" smtClean="0"/>
              <a:t>Slide </a:t>
            </a:r>
            <a:r>
              <a:rPr lang="da-DK" dirty="0" err="1" smtClean="0"/>
              <a:t>title</a:t>
            </a:r>
            <a:endParaRPr lang="da-DK" dirty="0"/>
          </a:p>
        </p:txBody>
      </p:sp>
      <p:pic>
        <p:nvPicPr>
          <p:cNvPr id="6" name="Billed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57733" y="6418914"/>
            <a:ext cx="2560542" cy="384081"/>
          </a:xfrm>
          <a:prstGeom prst="rect">
            <a:avLst/>
          </a:prstGeom>
        </p:spPr>
      </p:pic>
      <p:sp>
        <p:nvSpPr>
          <p:cNvPr id="10" name="Pladsholder til indhold 4"/>
          <p:cNvSpPr>
            <a:spLocks noGrp="1"/>
          </p:cNvSpPr>
          <p:nvPr>
            <p:ph sz="quarter" idx="10" hasCustomPrompt="1"/>
          </p:nvPr>
        </p:nvSpPr>
        <p:spPr>
          <a:xfrm>
            <a:off x="680720" y="1534160"/>
            <a:ext cx="10749280" cy="4622801"/>
          </a:xfrm>
        </p:spPr>
        <p:txBody>
          <a:bodyPr>
            <a:normAutofit/>
          </a:bodyPr>
          <a:lstStyle>
            <a:lvl1pPr>
              <a:defRPr sz="1300"/>
            </a:lvl1pPr>
          </a:lstStyle>
          <a:p>
            <a:r>
              <a:rPr lang="da-DK" dirty="0" err="1" smtClean="0"/>
              <a:t>Aperibuscimod</a:t>
            </a:r>
            <a:r>
              <a:rPr lang="da-DK" dirty="0" smtClean="0"/>
              <a:t> </a:t>
            </a:r>
            <a:r>
              <a:rPr lang="da-DK" dirty="0" err="1" smtClean="0"/>
              <a:t>quatem</a:t>
            </a:r>
            <a:r>
              <a:rPr lang="da-DK" dirty="0" smtClean="0"/>
              <a:t> lam </a:t>
            </a:r>
            <a:r>
              <a:rPr lang="da-DK" dirty="0" err="1" smtClean="0"/>
              <a:t>faccullabor</a:t>
            </a:r>
            <a:r>
              <a:rPr lang="da-DK" dirty="0" smtClean="0"/>
              <a:t> re </a:t>
            </a:r>
            <a:r>
              <a:rPr lang="da-DK" dirty="0" err="1" smtClean="0"/>
              <a:t>quidit</a:t>
            </a:r>
            <a:r>
              <a:rPr lang="da-DK" dirty="0" smtClean="0"/>
              <a:t> </a:t>
            </a:r>
            <a:r>
              <a:rPr lang="da-DK" dirty="0" err="1" smtClean="0"/>
              <a:t>dolo</a:t>
            </a:r>
            <a:r>
              <a:rPr lang="da-DK" dirty="0" smtClean="0"/>
              <a:t> </a:t>
            </a:r>
            <a:r>
              <a:rPr lang="da-DK" dirty="0" err="1" smtClean="0"/>
              <a:t>quas</a:t>
            </a:r>
            <a:r>
              <a:rPr lang="da-DK" dirty="0" smtClean="0"/>
              <a:t> ea nos et la </a:t>
            </a:r>
            <a:r>
              <a:rPr lang="da-DK" dirty="0" err="1" smtClean="0"/>
              <a:t>velenim</a:t>
            </a:r>
            <a:r>
              <a:rPr lang="da-DK" dirty="0" smtClean="0"/>
              <a:t> </a:t>
            </a:r>
            <a:r>
              <a:rPr lang="da-DK" dirty="0" err="1" smtClean="0"/>
              <a:t>aximus</a:t>
            </a:r>
            <a:r>
              <a:rPr lang="da-DK" dirty="0" smtClean="0"/>
              <a:t>, </a:t>
            </a:r>
            <a:r>
              <a:rPr lang="da-DK" dirty="0" err="1" smtClean="0"/>
              <a:t>commosantur</a:t>
            </a:r>
            <a:r>
              <a:rPr lang="da-DK" dirty="0" smtClean="0"/>
              <a:t>?</a:t>
            </a:r>
          </a:p>
          <a:p>
            <a:r>
              <a:rPr lang="da-DK" dirty="0" err="1" smtClean="0"/>
              <a:t>Harios</a:t>
            </a:r>
            <a:r>
              <a:rPr lang="da-DK" dirty="0" smtClean="0"/>
              <a:t> </a:t>
            </a:r>
            <a:r>
              <a:rPr lang="da-DK" dirty="0" err="1" smtClean="0"/>
              <a:t>dollabo</a:t>
            </a:r>
            <a:r>
              <a:rPr lang="da-DK" dirty="0" smtClean="0"/>
              <a:t>. Nam </a:t>
            </a:r>
            <a:r>
              <a:rPr lang="da-DK" dirty="0" err="1" smtClean="0"/>
              <a:t>quis</a:t>
            </a:r>
            <a:r>
              <a:rPr lang="da-DK" dirty="0" smtClean="0"/>
              <a:t> </a:t>
            </a:r>
            <a:r>
              <a:rPr lang="da-DK" dirty="0" err="1" smtClean="0"/>
              <a:t>mollacc</a:t>
            </a:r>
            <a:r>
              <a:rPr lang="da-DK" dirty="0" smtClean="0"/>
              <a:t> </a:t>
            </a:r>
            <a:r>
              <a:rPr lang="da-DK" dirty="0" err="1" smtClean="0"/>
              <a:t>usapic</a:t>
            </a:r>
            <a:r>
              <a:rPr lang="da-DK" dirty="0" smtClean="0"/>
              <a:t> to od et, </a:t>
            </a:r>
            <a:r>
              <a:rPr lang="da-DK" dirty="0" err="1" smtClean="0"/>
              <a:t>que</a:t>
            </a:r>
            <a:r>
              <a:rPr lang="da-DK" dirty="0" smtClean="0"/>
              <a:t> et </a:t>
            </a:r>
            <a:r>
              <a:rPr lang="da-DK" dirty="0" err="1" smtClean="0"/>
              <a:t>aperore</a:t>
            </a:r>
            <a:r>
              <a:rPr lang="da-DK" dirty="0" smtClean="0"/>
              <a:t>, </a:t>
            </a:r>
            <a:r>
              <a:rPr lang="da-DK" dirty="0" err="1" smtClean="0"/>
              <a:t>cusandi</a:t>
            </a:r>
            <a:r>
              <a:rPr lang="da-DK" dirty="0" smtClean="0"/>
              <a:t> </a:t>
            </a:r>
            <a:r>
              <a:rPr lang="da-DK" dirty="0" err="1" smtClean="0"/>
              <a:t>aut</a:t>
            </a:r>
            <a:r>
              <a:rPr lang="da-DK" dirty="0" smtClean="0"/>
              <a:t> </a:t>
            </a:r>
            <a:r>
              <a:rPr lang="da-DK" dirty="0" err="1" smtClean="0"/>
              <a:t>pelicii</a:t>
            </a:r>
            <a:r>
              <a:rPr lang="da-DK" dirty="0" smtClean="0"/>
              <a:t> </a:t>
            </a:r>
            <a:r>
              <a:rPr lang="da-DK" dirty="0" err="1" smtClean="0"/>
              <a:t>stotam</a:t>
            </a:r>
            <a:r>
              <a:rPr lang="da-DK" dirty="0" smtClean="0"/>
              <a:t> </a:t>
            </a:r>
            <a:r>
              <a:rPr lang="da-DK" dirty="0" err="1" smtClean="0"/>
              <a:t>disciis</a:t>
            </a:r>
            <a:r>
              <a:rPr lang="da-DK" dirty="0" smtClean="0"/>
              <a:t> si te pa </a:t>
            </a:r>
            <a:r>
              <a:rPr lang="da-DK" dirty="0" err="1" smtClean="0"/>
              <a:t>voles</a:t>
            </a:r>
            <a:r>
              <a:rPr lang="da-DK" dirty="0" smtClean="0"/>
              <a:t> </a:t>
            </a:r>
            <a:r>
              <a:rPr lang="da-DK" dirty="0" err="1" smtClean="0"/>
              <a:t>esendi</a:t>
            </a:r>
            <a:r>
              <a:rPr lang="da-DK" dirty="0" smtClean="0"/>
              <a:t> </a:t>
            </a:r>
            <a:r>
              <a:rPr lang="da-DK" dirty="0" err="1" smtClean="0"/>
              <a:t>volupiet</a:t>
            </a:r>
            <a:r>
              <a:rPr lang="da-DK" dirty="0" smtClean="0"/>
              <a:t> </a:t>
            </a:r>
            <a:r>
              <a:rPr lang="da-DK" dirty="0" err="1" smtClean="0"/>
              <a:t>omnis</a:t>
            </a:r>
            <a:r>
              <a:rPr lang="da-DK" dirty="0" smtClean="0"/>
              <a:t> </a:t>
            </a:r>
            <a:r>
              <a:rPr lang="da-DK" dirty="0" err="1" smtClean="0"/>
              <a:t>enihili</a:t>
            </a:r>
            <a:r>
              <a:rPr lang="da-DK" dirty="0" smtClean="0"/>
              <a:t> </a:t>
            </a:r>
            <a:r>
              <a:rPr lang="da-DK" dirty="0" err="1" smtClean="0"/>
              <a:t>tatiandam</a:t>
            </a:r>
            <a:r>
              <a:rPr lang="da-DK" dirty="0" smtClean="0"/>
              <a:t> et </a:t>
            </a:r>
            <a:r>
              <a:rPr lang="da-DK" dirty="0" err="1" smtClean="0"/>
              <a:t>hari</a:t>
            </a:r>
            <a:r>
              <a:rPr lang="da-DK" dirty="0" smtClean="0"/>
              <a:t> </a:t>
            </a:r>
            <a:r>
              <a:rPr lang="da-DK" dirty="0" err="1" smtClean="0"/>
              <a:t>ate</a:t>
            </a:r>
            <a:r>
              <a:rPr lang="da-DK" dirty="0" smtClean="0"/>
              <a:t> </a:t>
            </a:r>
            <a:r>
              <a:rPr lang="da-DK" dirty="0" err="1" smtClean="0"/>
              <a:t>aut</a:t>
            </a:r>
            <a:r>
              <a:rPr lang="da-DK" dirty="0" smtClean="0"/>
              <a:t> re peribus et </a:t>
            </a:r>
            <a:r>
              <a:rPr lang="da-DK" dirty="0" err="1" smtClean="0"/>
              <a:t>ellabo</a:t>
            </a:r>
            <a:r>
              <a:rPr lang="da-DK" dirty="0" smtClean="0"/>
              <a:t>. </a:t>
            </a:r>
            <a:r>
              <a:rPr lang="da-DK" dirty="0" err="1" smtClean="0"/>
              <a:t>Um</a:t>
            </a:r>
            <a:r>
              <a:rPr lang="da-DK" dirty="0" smtClean="0"/>
              <a:t> </a:t>
            </a:r>
            <a:r>
              <a:rPr lang="da-DK" dirty="0" err="1" smtClean="0"/>
              <a:t>quat</a:t>
            </a:r>
            <a:r>
              <a:rPr lang="da-DK" dirty="0" smtClean="0"/>
              <a:t>.</a:t>
            </a:r>
          </a:p>
          <a:p>
            <a:r>
              <a:rPr lang="da-DK" dirty="0" err="1" smtClean="0"/>
              <a:t>Beaquamus</a:t>
            </a:r>
            <a:r>
              <a:rPr lang="da-DK" dirty="0" smtClean="0"/>
              <a:t> </a:t>
            </a:r>
            <a:r>
              <a:rPr lang="da-DK" dirty="0" err="1" smtClean="0"/>
              <a:t>quasin</a:t>
            </a:r>
            <a:r>
              <a:rPr lang="da-DK" dirty="0" smtClean="0"/>
              <a:t> </a:t>
            </a:r>
            <a:r>
              <a:rPr lang="da-DK" dirty="0" err="1" smtClean="0"/>
              <a:t>conseque</a:t>
            </a:r>
            <a:r>
              <a:rPr lang="da-DK" dirty="0" smtClean="0"/>
              <a:t> </a:t>
            </a:r>
            <a:r>
              <a:rPr lang="da-DK" dirty="0" err="1" smtClean="0"/>
              <a:t>commod</a:t>
            </a:r>
            <a:r>
              <a:rPr lang="da-DK" dirty="0" smtClean="0"/>
              <a:t> </a:t>
            </a:r>
            <a:r>
              <a:rPr lang="da-DK" dirty="0" err="1" smtClean="0"/>
              <a:t>quamenistrum</a:t>
            </a:r>
            <a:r>
              <a:rPr lang="da-DK" dirty="0" smtClean="0"/>
              <a:t> </a:t>
            </a:r>
            <a:r>
              <a:rPr lang="da-DK" dirty="0" err="1" smtClean="0"/>
              <a:t>ipsunto</a:t>
            </a:r>
            <a:r>
              <a:rPr lang="da-DK" dirty="0" smtClean="0"/>
              <a:t> te </a:t>
            </a:r>
            <a:r>
              <a:rPr lang="da-DK" dirty="0" err="1" smtClean="0"/>
              <a:t>volum</a:t>
            </a:r>
            <a:r>
              <a:rPr lang="da-DK" dirty="0" smtClean="0"/>
              <a:t> re </a:t>
            </a:r>
            <a:r>
              <a:rPr lang="da-DK" dirty="0" err="1" smtClean="0"/>
              <a:t>omnimpo</a:t>
            </a:r>
            <a:r>
              <a:rPr lang="da-DK" dirty="0" smtClean="0"/>
              <a:t> </a:t>
            </a:r>
            <a:r>
              <a:rPr lang="da-DK" dirty="0" err="1" smtClean="0"/>
              <a:t>reiciae</a:t>
            </a:r>
            <a:r>
              <a:rPr lang="da-DK" dirty="0" smtClean="0"/>
              <a:t> </a:t>
            </a:r>
            <a:r>
              <a:rPr lang="da-DK" dirty="0" err="1" smtClean="0"/>
              <a:t>ctiandi</a:t>
            </a:r>
            <a:r>
              <a:rPr lang="da-DK" dirty="0" smtClean="0"/>
              <a:t> </a:t>
            </a:r>
            <a:r>
              <a:rPr lang="da-DK" dirty="0" err="1" smtClean="0"/>
              <a:t>tatem</a:t>
            </a:r>
            <a:r>
              <a:rPr lang="da-DK" dirty="0" smtClean="0"/>
              <a:t>. </a:t>
            </a:r>
            <a:r>
              <a:rPr lang="da-DK" dirty="0" err="1" smtClean="0"/>
              <a:t>Olupiendis</a:t>
            </a:r>
            <a:r>
              <a:rPr lang="da-DK" dirty="0" smtClean="0"/>
              <a:t> a </a:t>
            </a:r>
            <a:r>
              <a:rPr lang="da-DK" dirty="0" err="1" smtClean="0"/>
              <a:t>parum</a:t>
            </a:r>
            <a:r>
              <a:rPr lang="da-DK" dirty="0" smtClean="0"/>
              <a:t> </a:t>
            </a:r>
            <a:r>
              <a:rPr lang="da-DK" dirty="0" err="1" smtClean="0"/>
              <a:t>eum</a:t>
            </a:r>
            <a:r>
              <a:rPr lang="da-DK" dirty="0" smtClean="0"/>
              <a:t> </a:t>
            </a:r>
            <a:r>
              <a:rPr lang="da-DK" dirty="0" err="1" smtClean="0"/>
              <a:t>inum</a:t>
            </a:r>
            <a:r>
              <a:rPr lang="da-DK" dirty="0" smtClean="0"/>
              <a:t> </a:t>
            </a:r>
            <a:r>
              <a:rPr lang="da-DK" dirty="0" err="1" smtClean="0"/>
              <a:t>quae</a:t>
            </a:r>
            <a:r>
              <a:rPr lang="da-DK" dirty="0" smtClean="0"/>
              <a:t> ex et </a:t>
            </a:r>
            <a:r>
              <a:rPr lang="da-DK" dirty="0" err="1" smtClean="0"/>
              <a:t>et</a:t>
            </a:r>
            <a:r>
              <a:rPr lang="da-DK" dirty="0" smtClean="0"/>
              <a:t> </a:t>
            </a:r>
            <a:r>
              <a:rPr lang="da-DK" dirty="0" err="1" smtClean="0"/>
              <a:t>dendis</a:t>
            </a:r>
            <a:r>
              <a:rPr lang="da-DK" dirty="0" smtClean="0"/>
              <a:t> </a:t>
            </a:r>
            <a:r>
              <a:rPr lang="da-DK" dirty="0" err="1" smtClean="0"/>
              <a:t>doluptatibus</a:t>
            </a:r>
            <a:r>
              <a:rPr lang="da-DK" dirty="0" smtClean="0"/>
              <a:t> </a:t>
            </a:r>
            <a:r>
              <a:rPr lang="da-DK" dirty="0" err="1" smtClean="0"/>
              <a:t>audignis</a:t>
            </a:r>
            <a:r>
              <a:rPr lang="da-DK" dirty="0" smtClean="0"/>
              <a:t> </a:t>
            </a:r>
            <a:r>
              <a:rPr lang="da-DK" dirty="0" err="1" smtClean="0"/>
              <a:t>apidel</a:t>
            </a:r>
            <a:r>
              <a:rPr lang="da-DK" dirty="0" smtClean="0"/>
              <a:t> </a:t>
            </a:r>
            <a:r>
              <a:rPr lang="da-DK" dirty="0" err="1" smtClean="0"/>
              <a:t>ipis</a:t>
            </a:r>
            <a:r>
              <a:rPr lang="da-DK" dirty="0" smtClean="0"/>
              <a:t> et </a:t>
            </a:r>
            <a:r>
              <a:rPr lang="da-DK" dirty="0" err="1" smtClean="0"/>
              <a:t>vellorr</a:t>
            </a:r>
            <a:r>
              <a:rPr lang="da-DK" dirty="0" smtClean="0"/>
              <a:t> </a:t>
            </a:r>
            <a:r>
              <a:rPr lang="da-DK" dirty="0" err="1" smtClean="0"/>
              <a:t>orporeiument</a:t>
            </a:r>
            <a:r>
              <a:rPr lang="da-DK" dirty="0" smtClean="0"/>
              <a:t> </a:t>
            </a:r>
            <a:r>
              <a:rPr lang="da-DK" dirty="0" err="1" smtClean="0"/>
              <a:t>quiste</a:t>
            </a:r>
            <a:r>
              <a:rPr lang="da-DK" dirty="0" smtClean="0"/>
              <a:t> </a:t>
            </a:r>
            <a:r>
              <a:rPr lang="da-DK" dirty="0" err="1" smtClean="0"/>
              <a:t>num</a:t>
            </a:r>
            <a:r>
              <a:rPr lang="da-DK" dirty="0" smtClean="0"/>
              <a:t> </a:t>
            </a:r>
            <a:r>
              <a:rPr lang="da-DK" dirty="0" err="1" smtClean="0"/>
              <a:t>volum</a:t>
            </a:r>
            <a:r>
              <a:rPr lang="da-DK" dirty="0" smtClean="0"/>
              <a:t> </a:t>
            </a:r>
            <a:r>
              <a:rPr lang="da-DK" dirty="0" err="1" smtClean="0"/>
              <a:t>voluptatquae</a:t>
            </a:r>
            <a:r>
              <a:rPr lang="da-DK" dirty="0" smtClean="0"/>
              <a:t> </a:t>
            </a:r>
            <a:r>
              <a:rPr lang="da-DK" dirty="0" err="1" smtClean="0"/>
              <a:t>iusdam</a:t>
            </a:r>
            <a:r>
              <a:rPr lang="da-DK" dirty="0" smtClean="0"/>
              <a:t> </a:t>
            </a:r>
            <a:r>
              <a:rPr lang="da-DK" dirty="0" err="1" smtClean="0"/>
              <a:t>aut</a:t>
            </a:r>
            <a:r>
              <a:rPr lang="da-DK" dirty="0" smtClean="0"/>
              <a:t> </a:t>
            </a:r>
            <a:r>
              <a:rPr lang="da-DK" dirty="0" err="1" smtClean="0"/>
              <a:t>ditate</a:t>
            </a:r>
            <a:r>
              <a:rPr lang="da-DK" dirty="0" smtClean="0"/>
              <a:t> et </a:t>
            </a:r>
            <a:r>
              <a:rPr lang="da-DK" dirty="0" err="1" smtClean="0"/>
              <a:t>dolorru</a:t>
            </a:r>
            <a:r>
              <a:rPr lang="da-DK" dirty="0" smtClean="0"/>
              <a:t> </a:t>
            </a:r>
            <a:r>
              <a:rPr lang="da-DK" dirty="0" err="1" smtClean="0"/>
              <a:t>mquam</a:t>
            </a:r>
            <a:r>
              <a:rPr lang="da-DK" dirty="0" smtClean="0"/>
              <a:t>, </a:t>
            </a:r>
            <a:r>
              <a:rPr lang="da-DK" dirty="0" err="1" smtClean="0"/>
              <a:t>cuptur</a:t>
            </a:r>
            <a:r>
              <a:rPr lang="da-DK" dirty="0" smtClean="0"/>
              <a:t> </a:t>
            </a:r>
            <a:r>
              <a:rPr lang="da-DK" dirty="0" err="1" smtClean="0"/>
              <a:t>aliqui</a:t>
            </a:r>
            <a:r>
              <a:rPr lang="da-DK" dirty="0" smtClean="0"/>
              <a:t> tempos </a:t>
            </a:r>
            <a:r>
              <a:rPr lang="da-DK" dirty="0" err="1" smtClean="0"/>
              <a:t>provit</a:t>
            </a:r>
            <a:r>
              <a:rPr lang="da-DK" dirty="0" smtClean="0"/>
              <a:t> </a:t>
            </a:r>
            <a:r>
              <a:rPr lang="da-DK" dirty="0" err="1" smtClean="0"/>
              <a:t>qui</a:t>
            </a:r>
            <a:r>
              <a:rPr lang="da-DK" dirty="0" smtClean="0"/>
              <a:t> </a:t>
            </a:r>
            <a:r>
              <a:rPr lang="da-DK" dirty="0" err="1" smtClean="0"/>
              <a:t>testendam</a:t>
            </a:r>
            <a:r>
              <a:rPr lang="da-DK" dirty="0" smtClean="0"/>
              <a:t> </a:t>
            </a:r>
            <a:r>
              <a:rPr lang="da-DK" dirty="0" err="1" smtClean="0"/>
              <a:t>aut</a:t>
            </a:r>
            <a:r>
              <a:rPr lang="da-DK" dirty="0" smtClean="0"/>
              <a:t> </a:t>
            </a:r>
            <a:r>
              <a:rPr lang="da-DK" dirty="0" err="1" smtClean="0"/>
              <a:t>auda</a:t>
            </a:r>
            <a:r>
              <a:rPr lang="da-DK" dirty="0" smtClean="0"/>
              <a:t> imi, is </a:t>
            </a:r>
            <a:r>
              <a:rPr lang="da-DK" dirty="0" err="1" smtClean="0"/>
              <a:t>essequi</a:t>
            </a:r>
            <a:r>
              <a:rPr lang="da-DK" dirty="0" smtClean="0"/>
              <a:t> </a:t>
            </a:r>
            <a:r>
              <a:rPr lang="da-DK" dirty="0" err="1" smtClean="0"/>
              <a:t>bera</a:t>
            </a:r>
            <a:r>
              <a:rPr lang="da-DK" dirty="0" smtClean="0"/>
              <a:t> </a:t>
            </a:r>
            <a:r>
              <a:rPr lang="da-DK" dirty="0" err="1" smtClean="0"/>
              <a:t>vernate</a:t>
            </a:r>
            <a:r>
              <a:rPr lang="da-DK" dirty="0" smtClean="0"/>
              <a:t> </a:t>
            </a:r>
            <a:r>
              <a:rPr lang="da-DK" dirty="0" err="1" smtClean="0"/>
              <a:t>esto</a:t>
            </a:r>
            <a:r>
              <a:rPr lang="da-DK" dirty="0" smtClean="0"/>
              <a:t> </a:t>
            </a:r>
            <a:r>
              <a:rPr lang="da-DK" dirty="0" err="1" smtClean="0"/>
              <a:t>conse</a:t>
            </a:r>
            <a:r>
              <a:rPr lang="da-DK" dirty="0" smtClean="0"/>
              <a:t> non </a:t>
            </a:r>
            <a:r>
              <a:rPr lang="da-DK" dirty="0" err="1" smtClean="0"/>
              <a:t>consequi</a:t>
            </a:r>
            <a:r>
              <a:rPr lang="da-DK" dirty="0" smtClean="0"/>
              <a:t> </a:t>
            </a:r>
            <a:r>
              <a:rPr lang="da-DK" dirty="0" err="1" smtClean="0"/>
              <a:t>ducipic</a:t>
            </a:r>
            <a:r>
              <a:rPr lang="da-DK" dirty="0" smtClean="0"/>
              <a:t> </a:t>
            </a:r>
            <a:r>
              <a:rPr lang="da-DK" dirty="0" err="1" smtClean="0"/>
              <a:t>totaquo</a:t>
            </a:r>
            <a:r>
              <a:rPr lang="da-DK" dirty="0" smtClean="0"/>
              <a:t> es </a:t>
            </a:r>
            <a:r>
              <a:rPr lang="da-DK" dirty="0" err="1" smtClean="0"/>
              <a:t>quid</a:t>
            </a:r>
            <a:r>
              <a:rPr lang="da-DK" dirty="0" smtClean="0"/>
              <a:t> </a:t>
            </a:r>
            <a:r>
              <a:rPr lang="da-DK" dirty="0" err="1" smtClean="0"/>
              <a:t>utaturibus</a:t>
            </a:r>
            <a:r>
              <a:rPr lang="da-DK" dirty="0" smtClean="0"/>
              <a:t> </a:t>
            </a:r>
            <a:r>
              <a:rPr lang="da-DK" dirty="0" err="1" smtClean="0"/>
              <a:t>eum</a:t>
            </a:r>
            <a:r>
              <a:rPr lang="da-DK" dirty="0" smtClean="0"/>
              <a:t> </a:t>
            </a:r>
            <a:r>
              <a:rPr lang="da-DK" dirty="0" err="1" smtClean="0"/>
              <a:t>voleseque</a:t>
            </a:r>
            <a:r>
              <a:rPr lang="da-DK" dirty="0" smtClean="0"/>
              <a:t> </a:t>
            </a:r>
            <a:r>
              <a:rPr lang="da-DK" dirty="0" err="1" smtClean="0"/>
              <a:t>landell</a:t>
            </a:r>
            <a:r>
              <a:rPr lang="da-DK" dirty="0" smtClean="0"/>
              <a:t> </a:t>
            </a:r>
            <a:r>
              <a:rPr lang="da-DK" dirty="0" err="1" smtClean="0"/>
              <a:t>ectur</a:t>
            </a:r>
            <a:r>
              <a:rPr lang="da-DK" dirty="0" smtClean="0"/>
              <a:t>? </a:t>
            </a:r>
            <a:r>
              <a:rPr lang="da-DK" dirty="0" err="1" smtClean="0"/>
              <a:t>Qui</a:t>
            </a:r>
            <a:r>
              <a:rPr lang="da-DK" dirty="0" smtClean="0"/>
              <a:t> </a:t>
            </a:r>
            <a:r>
              <a:rPr lang="da-DK" dirty="0" err="1" smtClean="0"/>
              <a:t>nullandi</a:t>
            </a:r>
            <a:r>
              <a:rPr lang="da-DK" dirty="0" smtClean="0"/>
              <a:t> dis et </a:t>
            </a:r>
            <a:r>
              <a:rPr lang="da-DK" dirty="0" err="1" smtClean="0"/>
              <a:t>que</a:t>
            </a:r>
            <a:r>
              <a:rPr lang="da-DK" dirty="0" smtClean="0"/>
              <a:t> </a:t>
            </a:r>
            <a:r>
              <a:rPr lang="da-DK" dirty="0" err="1" smtClean="0"/>
              <a:t>perum</a:t>
            </a:r>
            <a:r>
              <a:rPr lang="da-DK" dirty="0" smtClean="0"/>
              <a:t> </a:t>
            </a:r>
            <a:r>
              <a:rPr lang="da-DK" dirty="0" err="1" smtClean="0"/>
              <a:t>rectusae</a:t>
            </a:r>
            <a:r>
              <a:rPr lang="da-DK" dirty="0" smtClean="0"/>
              <a:t> et </a:t>
            </a:r>
            <a:r>
              <a:rPr lang="da-DK" dirty="0" err="1" smtClean="0"/>
              <a:t>aditas</a:t>
            </a:r>
            <a:r>
              <a:rPr lang="da-DK" dirty="0" smtClean="0"/>
              <a:t> </a:t>
            </a:r>
            <a:r>
              <a:rPr lang="da-DK" dirty="0" err="1" smtClean="0"/>
              <a:t>dolor</a:t>
            </a:r>
            <a:r>
              <a:rPr lang="da-DK" dirty="0" smtClean="0"/>
              <a:t> </a:t>
            </a:r>
            <a:r>
              <a:rPr lang="da-DK" dirty="0" err="1" smtClean="0"/>
              <a:t>ant</a:t>
            </a:r>
            <a:r>
              <a:rPr lang="da-DK" dirty="0" smtClean="0"/>
              <a:t> </a:t>
            </a:r>
            <a:r>
              <a:rPr lang="da-DK" dirty="0" err="1" smtClean="0"/>
              <a:t>liquunt</a:t>
            </a:r>
            <a:r>
              <a:rPr lang="da-DK" dirty="0" smtClean="0"/>
              <a:t> fuga. </a:t>
            </a:r>
            <a:r>
              <a:rPr lang="da-DK" dirty="0" err="1" smtClean="0"/>
              <a:t>Itat</a:t>
            </a:r>
            <a:r>
              <a:rPr lang="da-DK" dirty="0" smtClean="0"/>
              <a:t> </a:t>
            </a:r>
            <a:r>
              <a:rPr lang="da-DK" dirty="0" err="1" smtClean="0"/>
              <a:t>earchilis</a:t>
            </a:r>
            <a:r>
              <a:rPr lang="da-DK" dirty="0" smtClean="0"/>
              <a:t> </a:t>
            </a:r>
            <a:r>
              <a:rPr lang="da-DK" dirty="0" err="1" smtClean="0"/>
              <a:t>accuptat</a:t>
            </a:r>
            <a:r>
              <a:rPr lang="da-DK" dirty="0" smtClean="0"/>
              <a:t>.</a:t>
            </a:r>
          </a:p>
          <a:p>
            <a:r>
              <a:rPr lang="da-DK" dirty="0" err="1" smtClean="0"/>
              <a:t>Ebis</a:t>
            </a:r>
            <a:r>
              <a:rPr lang="da-DK" dirty="0" smtClean="0"/>
              <a:t> </a:t>
            </a:r>
            <a:r>
              <a:rPr lang="da-DK" dirty="0" err="1" smtClean="0"/>
              <a:t>evelest</a:t>
            </a:r>
            <a:r>
              <a:rPr lang="da-DK" dirty="0" smtClean="0"/>
              <a:t> et res rest </a:t>
            </a:r>
            <a:r>
              <a:rPr lang="da-DK" dirty="0" err="1" smtClean="0"/>
              <a:t>que</a:t>
            </a:r>
            <a:r>
              <a:rPr lang="da-DK" dirty="0" smtClean="0"/>
              <a:t> </a:t>
            </a:r>
            <a:r>
              <a:rPr lang="da-DK" dirty="0" err="1" smtClean="0"/>
              <a:t>conserum</a:t>
            </a:r>
            <a:r>
              <a:rPr lang="da-DK" dirty="0" smtClean="0"/>
              <a:t> </a:t>
            </a:r>
            <a:r>
              <a:rPr lang="da-DK" dirty="0" err="1" smtClean="0"/>
              <a:t>lautaectem</a:t>
            </a:r>
            <a:r>
              <a:rPr lang="da-DK" dirty="0" smtClean="0"/>
              <a:t> </a:t>
            </a:r>
            <a:r>
              <a:rPr lang="da-DK" dirty="0" err="1" smtClean="0"/>
              <a:t>volorpo</a:t>
            </a:r>
            <a:r>
              <a:rPr lang="da-DK" dirty="0" smtClean="0"/>
              <a:t> </a:t>
            </a:r>
            <a:r>
              <a:rPr lang="da-DK" dirty="0" err="1" smtClean="0"/>
              <a:t>remporrum</a:t>
            </a:r>
            <a:r>
              <a:rPr lang="da-DK" dirty="0" smtClean="0"/>
              <a:t> </a:t>
            </a:r>
            <a:r>
              <a:rPr lang="da-DK" dirty="0" err="1" smtClean="0"/>
              <a:t>velloru</a:t>
            </a:r>
            <a:r>
              <a:rPr lang="da-DK" dirty="0" smtClean="0"/>
              <a:t> </a:t>
            </a:r>
            <a:r>
              <a:rPr lang="da-DK" dirty="0" err="1" smtClean="0"/>
              <a:t>ptatquia</a:t>
            </a:r>
            <a:r>
              <a:rPr lang="da-DK" dirty="0" smtClean="0"/>
              <a:t> </a:t>
            </a:r>
            <a:r>
              <a:rPr lang="da-DK" dirty="0" err="1" smtClean="0"/>
              <a:t>conserum</a:t>
            </a:r>
            <a:r>
              <a:rPr lang="da-DK" dirty="0" smtClean="0"/>
              <a:t> </a:t>
            </a:r>
            <a:r>
              <a:rPr lang="da-DK" dirty="0" err="1" smtClean="0"/>
              <a:t>velignis</a:t>
            </a:r>
            <a:r>
              <a:rPr lang="da-DK" dirty="0" smtClean="0"/>
              <a:t> </a:t>
            </a:r>
            <a:r>
              <a:rPr lang="da-DK" dirty="0" err="1" smtClean="0"/>
              <a:t>alique</a:t>
            </a:r>
            <a:r>
              <a:rPr lang="da-DK" dirty="0" smtClean="0"/>
              <a:t> </a:t>
            </a:r>
            <a:r>
              <a:rPr lang="da-DK" dirty="0" err="1" smtClean="0"/>
              <a:t>volupta</a:t>
            </a:r>
            <a:r>
              <a:rPr lang="da-DK" dirty="0" smtClean="0"/>
              <a:t> </a:t>
            </a:r>
            <a:r>
              <a:rPr lang="da-DK" dirty="0" err="1" smtClean="0"/>
              <a:t>tiusam</a:t>
            </a:r>
            <a:r>
              <a:rPr lang="da-DK" dirty="0" smtClean="0"/>
              <a:t> sin nus, quos nitatur? </a:t>
            </a:r>
            <a:r>
              <a:rPr lang="da-DK" dirty="0" err="1" smtClean="0"/>
              <a:t>Qui</a:t>
            </a:r>
            <a:r>
              <a:rPr lang="da-DK" dirty="0" smtClean="0"/>
              <a:t> </a:t>
            </a:r>
            <a:r>
              <a:rPr lang="da-DK" dirty="0" err="1" smtClean="0"/>
              <a:t>quis</a:t>
            </a:r>
            <a:r>
              <a:rPr lang="da-DK" dirty="0" smtClean="0"/>
              <a:t> </a:t>
            </a:r>
            <a:r>
              <a:rPr lang="da-DK" dirty="0" err="1" smtClean="0"/>
              <a:t>dolorem</a:t>
            </a:r>
            <a:r>
              <a:rPr lang="da-DK" dirty="0" smtClean="0"/>
              <a:t> ea </a:t>
            </a:r>
            <a:r>
              <a:rPr lang="da-DK" dirty="0" err="1" smtClean="0"/>
              <a:t>delasd</a:t>
            </a:r>
            <a:r>
              <a:rPr lang="da-DK" dirty="0" smtClean="0"/>
              <a:t> </a:t>
            </a:r>
            <a:r>
              <a:rPr lang="da-DK" dirty="0" err="1" smtClean="0"/>
              <a:t>asdm</a:t>
            </a:r>
            <a:r>
              <a:rPr lang="da-DK" dirty="0" smtClean="0"/>
              <a:t> </a:t>
            </a:r>
            <a:r>
              <a:rPr lang="da-DK" dirty="0" err="1" smtClean="0"/>
              <a:t>quis</a:t>
            </a:r>
            <a:r>
              <a:rPr lang="da-DK" dirty="0" smtClean="0"/>
              <a:t> </a:t>
            </a:r>
            <a:r>
              <a:rPr lang="da-DK" dirty="0" err="1" smtClean="0"/>
              <a:t>mollacc</a:t>
            </a:r>
            <a:r>
              <a:rPr lang="da-DK" dirty="0" smtClean="0"/>
              <a:t> </a:t>
            </a:r>
            <a:r>
              <a:rPr lang="da-DK" dirty="0" err="1" smtClean="0"/>
              <a:t>usapic</a:t>
            </a:r>
            <a:r>
              <a:rPr lang="da-DK" dirty="0" smtClean="0"/>
              <a:t> to od et, </a:t>
            </a:r>
            <a:r>
              <a:rPr lang="da-DK" dirty="0" err="1" smtClean="0"/>
              <a:t>que</a:t>
            </a:r>
            <a:r>
              <a:rPr lang="da-DK" dirty="0" smtClean="0"/>
              <a:t> et </a:t>
            </a:r>
            <a:r>
              <a:rPr lang="da-DK" dirty="0" err="1" smtClean="0"/>
              <a:t>aperore</a:t>
            </a:r>
            <a:r>
              <a:rPr lang="da-DK" dirty="0" smtClean="0"/>
              <a:t>, </a:t>
            </a:r>
            <a:r>
              <a:rPr lang="da-DK" dirty="0" err="1" smtClean="0"/>
              <a:t>cusandi</a:t>
            </a:r>
            <a:r>
              <a:rPr lang="da-DK" dirty="0" smtClean="0"/>
              <a:t> </a:t>
            </a:r>
            <a:r>
              <a:rPr lang="da-DK" dirty="0" err="1" smtClean="0"/>
              <a:t>aut</a:t>
            </a:r>
            <a:r>
              <a:rPr lang="da-DK" dirty="0" smtClean="0"/>
              <a:t> </a:t>
            </a:r>
            <a:r>
              <a:rPr lang="da-DK" dirty="0" err="1" smtClean="0"/>
              <a:t>pelicii</a:t>
            </a:r>
            <a:r>
              <a:rPr lang="da-DK" dirty="0" smtClean="0"/>
              <a:t> </a:t>
            </a:r>
            <a:r>
              <a:rPr lang="da-DK" dirty="0" err="1" smtClean="0"/>
              <a:t>stotam</a:t>
            </a:r>
            <a:r>
              <a:rPr lang="da-DK" dirty="0" smtClean="0"/>
              <a:t> </a:t>
            </a:r>
            <a:r>
              <a:rPr lang="da-DK" dirty="0" err="1" smtClean="0"/>
              <a:t>disciis</a:t>
            </a:r>
            <a:r>
              <a:rPr lang="da-DK" dirty="0" smtClean="0"/>
              <a:t> si te pa </a:t>
            </a:r>
            <a:r>
              <a:rPr lang="da-DK" dirty="0" err="1" smtClean="0"/>
              <a:t>voles</a:t>
            </a:r>
            <a:r>
              <a:rPr lang="da-DK" dirty="0" smtClean="0"/>
              <a:t> </a:t>
            </a:r>
            <a:r>
              <a:rPr lang="da-DK" dirty="0" err="1" smtClean="0"/>
              <a:t>esendi</a:t>
            </a:r>
            <a:r>
              <a:rPr lang="da-DK" dirty="0" smtClean="0"/>
              <a:t> </a:t>
            </a:r>
            <a:r>
              <a:rPr lang="da-DK" dirty="0" err="1" smtClean="0"/>
              <a:t>volupiet</a:t>
            </a:r>
            <a:r>
              <a:rPr lang="da-DK" dirty="0" smtClean="0"/>
              <a:t> </a:t>
            </a:r>
            <a:r>
              <a:rPr lang="da-DK" dirty="0" err="1" smtClean="0"/>
              <a:t>omnis</a:t>
            </a:r>
            <a:r>
              <a:rPr lang="da-DK" dirty="0" smtClean="0"/>
              <a:t> </a:t>
            </a:r>
            <a:r>
              <a:rPr lang="da-DK" dirty="0" err="1" smtClean="0"/>
              <a:t>enihili</a:t>
            </a:r>
            <a:r>
              <a:rPr lang="da-DK" dirty="0" smtClean="0"/>
              <a:t> </a:t>
            </a:r>
            <a:r>
              <a:rPr lang="da-DK" dirty="0" err="1" smtClean="0"/>
              <a:t>tatiandam</a:t>
            </a:r>
            <a:r>
              <a:rPr lang="da-DK" dirty="0" smtClean="0"/>
              <a:t> et </a:t>
            </a:r>
            <a:r>
              <a:rPr lang="da-DK" dirty="0" err="1" smtClean="0"/>
              <a:t>hari</a:t>
            </a:r>
            <a:r>
              <a:rPr lang="da-DK" dirty="0" smtClean="0"/>
              <a:t> </a:t>
            </a:r>
            <a:r>
              <a:rPr lang="da-DK" dirty="0" err="1" smtClean="0"/>
              <a:t>ate</a:t>
            </a:r>
            <a:r>
              <a:rPr lang="da-DK" dirty="0" smtClean="0"/>
              <a:t> </a:t>
            </a:r>
            <a:r>
              <a:rPr lang="da-DK" dirty="0" err="1" smtClean="0"/>
              <a:t>aut</a:t>
            </a:r>
            <a:r>
              <a:rPr lang="da-DK" dirty="0" smtClean="0"/>
              <a:t> re peribus et </a:t>
            </a:r>
            <a:r>
              <a:rPr lang="da-DK" dirty="0" err="1" smtClean="0"/>
              <a:t>ellabo</a:t>
            </a:r>
            <a:r>
              <a:rPr lang="da-DK" dirty="0" smtClean="0"/>
              <a:t>. </a:t>
            </a:r>
            <a:r>
              <a:rPr lang="da-DK" dirty="0" err="1" smtClean="0"/>
              <a:t>Um</a:t>
            </a:r>
            <a:r>
              <a:rPr lang="da-DK" dirty="0" smtClean="0"/>
              <a:t> </a:t>
            </a:r>
            <a:r>
              <a:rPr lang="da-DK" dirty="0" err="1" smtClean="0"/>
              <a:t>quat</a:t>
            </a:r>
            <a:r>
              <a:rPr lang="da-DK" dirty="0" smtClean="0"/>
              <a:t>.</a:t>
            </a:r>
          </a:p>
          <a:p>
            <a:r>
              <a:rPr lang="da-DK" dirty="0" err="1" smtClean="0"/>
              <a:t>Beaquamus</a:t>
            </a:r>
            <a:r>
              <a:rPr lang="da-DK" dirty="0" smtClean="0"/>
              <a:t> </a:t>
            </a:r>
            <a:r>
              <a:rPr lang="da-DK" dirty="0" err="1" smtClean="0"/>
              <a:t>quasin</a:t>
            </a:r>
            <a:r>
              <a:rPr lang="da-DK" dirty="0" smtClean="0"/>
              <a:t> </a:t>
            </a:r>
            <a:r>
              <a:rPr lang="da-DK" dirty="0" err="1" smtClean="0"/>
              <a:t>conseque</a:t>
            </a:r>
            <a:r>
              <a:rPr lang="da-DK" dirty="0" smtClean="0"/>
              <a:t> </a:t>
            </a:r>
            <a:r>
              <a:rPr lang="da-DK" dirty="0" err="1" smtClean="0"/>
              <a:t>commod</a:t>
            </a:r>
            <a:r>
              <a:rPr lang="da-DK" dirty="0" smtClean="0"/>
              <a:t> </a:t>
            </a:r>
            <a:r>
              <a:rPr lang="da-DK" dirty="0" err="1" smtClean="0"/>
              <a:t>quamenistrum</a:t>
            </a:r>
            <a:r>
              <a:rPr lang="da-DK" dirty="0" smtClean="0"/>
              <a:t> </a:t>
            </a:r>
            <a:r>
              <a:rPr lang="da-DK" dirty="0" err="1" smtClean="0"/>
              <a:t>ipsunto</a:t>
            </a:r>
            <a:r>
              <a:rPr lang="da-DK" dirty="0" smtClean="0"/>
              <a:t> te </a:t>
            </a:r>
            <a:r>
              <a:rPr lang="da-DK" dirty="0" err="1" smtClean="0"/>
              <a:t>volum</a:t>
            </a:r>
            <a:r>
              <a:rPr lang="da-DK" dirty="0" smtClean="0"/>
              <a:t> re </a:t>
            </a:r>
            <a:r>
              <a:rPr lang="da-DK" dirty="0" err="1" smtClean="0"/>
              <a:t>omnimpo</a:t>
            </a:r>
            <a:r>
              <a:rPr lang="da-DK" dirty="0" smtClean="0"/>
              <a:t> </a:t>
            </a:r>
            <a:r>
              <a:rPr lang="da-DK" dirty="0" err="1" smtClean="0"/>
              <a:t>reiciae</a:t>
            </a:r>
            <a:r>
              <a:rPr lang="da-DK" dirty="0" smtClean="0"/>
              <a:t> </a:t>
            </a:r>
            <a:r>
              <a:rPr lang="da-DK" dirty="0" err="1" smtClean="0"/>
              <a:t>ctiandi</a:t>
            </a:r>
            <a:r>
              <a:rPr lang="da-DK" dirty="0" smtClean="0"/>
              <a:t> </a:t>
            </a:r>
            <a:r>
              <a:rPr lang="da-DK" dirty="0" err="1" smtClean="0"/>
              <a:t>tatem</a:t>
            </a:r>
            <a:r>
              <a:rPr lang="da-DK" dirty="0" smtClean="0"/>
              <a:t>. </a:t>
            </a:r>
            <a:r>
              <a:rPr lang="da-DK" dirty="0" err="1" smtClean="0"/>
              <a:t>Olupiendis</a:t>
            </a:r>
            <a:r>
              <a:rPr lang="da-DK" dirty="0" smtClean="0"/>
              <a:t> a </a:t>
            </a:r>
            <a:r>
              <a:rPr lang="da-DK" dirty="0" err="1" smtClean="0"/>
              <a:t>parum</a:t>
            </a:r>
            <a:r>
              <a:rPr lang="da-DK" dirty="0" smtClean="0"/>
              <a:t> </a:t>
            </a:r>
            <a:r>
              <a:rPr lang="da-DK" dirty="0" err="1" smtClean="0"/>
              <a:t>eum</a:t>
            </a:r>
            <a:r>
              <a:rPr lang="da-DK" dirty="0" smtClean="0"/>
              <a:t> </a:t>
            </a:r>
            <a:r>
              <a:rPr lang="da-DK" dirty="0" err="1" smtClean="0"/>
              <a:t>inum</a:t>
            </a:r>
            <a:r>
              <a:rPr lang="da-DK" dirty="0" smtClean="0"/>
              <a:t> </a:t>
            </a:r>
            <a:r>
              <a:rPr lang="da-DK" dirty="0" err="1" smtClean="0"/>
              <a:t>quae</a:t>
            </a:r>
            <a:r>
              <a:rPr lang="da-DK" dirty="0" smtClean="0"/>
              <a:t> ex et </a:t>
            </a:r>
            <a:r>
              <a:rPr lang="da-DK" dirty="0" err="1" smtClean="0"/>
              <a:t>et</a:t>
            </a:r>
            <a:r>
              <a:rPr lang="da-DK" dirty="0" smtClean="0"/>
              <a:t> </a:t>
            </a:r>
            <a:r>
              <a:rPr lang="da-DK" dirty="0" err="1" smtClean="0"/>
              <a:t>dendis</a:t>
            </a:r>
            <a:r>
              <a:rPr lang="da-DK" dirty="0" smtClean="0"/>
              <a:t> </a:t>
            </a:r>
            <a:r>
              <a:rPr lang="da-DK" dirty="0" err="1" smtClean="0"/>
              <a:t>doluptatibus</a:t>
            </a:r>
            <a:r>
              <a:rPr lang="da-DK" dirty="0" smtClean="0"/>
              <a:t> </a:t>
            </a:r>
            <a:r>
              <a:rPr lang="da-DK" dirty="0" err="1" smtClean="0"/>
              <a:t>audignis</a:t>
            </a:r>
            <a:r>
              <a:rPr lang="da-DK" dirty="0" smtClean="0"/>
              <a:t> </a:t>
            </a:r>
            <a:r>
              <a:rPr lang="da-DK" dirty="0" err="1" smtClean="0"/>
              <a:t>apidel</a:t>
            </a:r>
            <a:r>
              <a:rPr lang="da-DK" dirty="0" smtClean="0"/>
              <a:t> </a:t>
            </a:r>
            <a:r>
              <a:rPr lang="da-DK" dirty="0" err="1" smtClean="0"/>
              <a:t>ipis</a:t>
            </a:r>
            <a:r>
              <a:rPr lang="da-DK" dirty="0" smtClean="0"/>
              <a:t> et </a:t>
            </a:r>
            <a:r>
              <a:rPr lang="da-DK" dirty="0" err="1" smtClean="0"/>
              <a:t>vellorr</a:t>
            </a:r>
            <a:r>
              <a:rPr lang="da-DK" dirty="0" smtClean="0"/>
              <a:t> </a:t>
            </a:r>
            <a:r>
              <a:rPr lang="da-DK" dirty="0" err="1" smtClean="0"/>
              <a:t>orporeiument</a:t>
            </a:r>
            <a:r>
              <a:rPr lang="da-DK" dirty="0" smtClean="0"/>
              <a:t> </a:t>
            </a:r>
            <a:r>
              <a:rPr lang="da-DK" dirty="0" err="1" smtClean="0"/>
              <a:t>quiste</a:t>
            </a:r>
            <a:r>
              <a:rPr lang="da-DK" dirty="0" smtClean="0"/>
              <a:t> </a:t>
            </a:r>
            <a:r>
              <a:rPr lang="da-DK" dirty="0" err="1" smtClean="0"/>
              <a:t>num</a:t>
            </a:r>
            <a:r>
              <a:rPr lang="da-DK" dirty="0" smtClean="0"/>
              <a:t> </a:t>
            </a:r>
            <a:r>
              <a:rPr lang="da-DK" dirty="0" err="1" smtClean="0"/>
              <a:t>volum</a:t>
            </a:r>
            <a:r>
              <a:rPr lang="da-DK" dirty="0" smtClean="0"/>
              <a:t> </a:t>
            </a:r>
            <a:r>
              <a:rPr lang="da-DK" dirty="0" err="1" smtClean="0"/>
              <a:t>voluptatquae</a:t>
            </a:r>
            <a:r>
              <a:rPr lang="da-DK" dirty="0" smtClean="0"/>
              <a:t> </a:t>
            </a:r>
            <a:r>
              <a:rPr lang="da-DK" dirty="0" err="1" smtClean="0"/>
              <a:t>iusdam</a:t>
            </a:r>
            <a:r>
              <a:rPr lang="da-DK" dirty="0" smtClean="0"/>
              <a:t> </a:t>
            </a:r>
            <a:r>
              <a:rPr lang="da-DK" dirty="0" err="1" smtClean="0"/>
              <a:t>aut</a:t>
            </a:r>
            <a:r>
              <a:rPr lang="da-DK" dirty="0" smtClean="0"/>
              <a:t> </a:t>
            </a:r>
            <a:r>
              <a:rPr lang="da-DK" dirty="0" err="1" smtClean="0"/>
              <a:t>ditate</a:t>
            </a:r>
            <a:r>
              <a:rPr lang="da-DK" dirty="0" smtClean="0"/>
              <a:t> et </a:t>
            </a:r>
            <a:r>
              <a:rPr lang="da-DK" dirty="0" err="1" smtClean="0"/>
              <a:t>dolorru</a:t>
            </a:r>
            <a:r>
              <a:rPr lang="da-DK" dirty="0" smtClean="0"/>
              <a:t> </a:t>
            </a:r>
            <a:r>
              <a:rPr lang="da-DK" dirty="0" err="1" smtClean="0"/>
              <a:t>mquam</a:t>
            </a:r>
            <a:r>
              <a:rPr lang="da-DK" dirty="0" smtClean="0"/>
              <a:t>, </a:t>
            </a:r>
            <a:r>
              <a:rPr lang="da-DK" dirty="0" err="1" smtClean="0"/>
              <a:t>cuptur</a:t>
            </a:r>
            <a:r>
              <a:rPr lang="da-DK" dirty="0" smtClean="0"/>
              <a:t> </a:t>
            </a:r>
            <a:r>
              <a:rPr lang="da-DK" dirty="0" err="1" smtClean="0"/>
              <a:t>aliqui</a:t>
            </a:r>
            <a:r>
              <a:rPr lang="da-DK" dirty="0" smtClean="0"/>
              <a:t> tempos </a:t>
            </a:r>
            <a:r>
              <a:rPr lang="da-DK" dirty="0" err="1" smtClean="0"/>
              <a:t>provit</a:t>
            </a:r>
            <a:r>
              <a:rPr lang="da-DK" dirty="0" smtClean="0"/>
              <a:t> </a:t>
            </a:r>
            <a:r>
              <a:rPr lang="da-DK" dirty="0" err="1" smtClean="0"/>
              <a:t>qui</a:t>
            </a:r>
            <a:r>
              <a:rPr lang="da-DK" dirty="0" smtClean="0"/>
              <a:t> </a:t>
            </a:r>
            <a:r>
              <a:rPr lang="da-DK" dirty="0" err="1" smtClean="0"/>
              <a:t>testendam</a:t>
            </a:r>
            <a:r>
              <a:rPr lang="da-DK" dirty="0" smtClean="0"/>
              <a:t> </a:t>
            </a:r>
            <a:r>
              <a:rPr lang="da-DK" dirty="0" err="1" smtClean="0"/>
              <a:t>aut</a:t>
            </a:r>
            <a:r>
              <a:rPr lang="da-DK" dirty="0" smtClean="0"/>
              <a:t> </a:t>
            </a:r>
            <a:r>
              <a:rPr lang="da-DK" dirty="0" err="1" smtClean="0"/>
              <a:t>auda</a:t>
            </a:r>
            <a:r>
              <a:rPr lang="da-DK" dirty="0" smtClean="0"/>
              <a:t> imi, is </a:t>
            </a:r>
            <a:r>
              <a:rPr lang="da-DK" dirty="0" err="1" smtClean="0"/>
              <a:t>essequi</a:t>
            </a:r>
            <a:r>
              <a:rPr lang="da-DK" dirty="0" smtClean="0"/>
              <a:t> </a:t>
            </a:r>
            <a:r>
              <a:rPr lang="da-DK" dirty="0" err="1" smtClean="0"/>
              <a:t>bera</a:t>
            </a:r>
            <a:r>
              <a:rPr lang="da-DK" dirty="0" smtClean="0"/>
              <a:t> </a:t>
            </a:r>
            <a:r>
              <a:rPr lang="da-DK" dirty="0" err="1" smtClean="0"/>
              <a:t>vernate</a:t>
            </a:r>
            <a:r>
              <a:rPr lang="da-DK" dirty="0" smtClean="0"/>
              <a:t> </a:t>
            </a:r>
            <a:r>
              <a:rPr lang="da-DK" dirty="0" err="1" smtClean="0"/>
              <a:t>esto</a:t>
            </a:r>
            <a:r>
              <a:rPr lang="da-DK" dirty="0" smtClean="0"/>
              <a:t> </a:t>
            </a:r>
            <a:r>
              <a:rPr lang="da-DK" dirty="0" err="1" smtClean="0"/>
              <a:t>conse</a:t>
            </a:r>
            <a:r>
              <a:rPr lang="da-DK" dirty="0" smtClean="0"/>
              <a:t> non </a:t>
            </a:r>
            <a:r>
              <a:rPr lang="da-DK" dirty="0" err="1" smtClean="0"/>
              <a:t>consequi</a:t>
            </a:r>
            <a:r>
              <a:rPr lang="da-DK" dirty="0" smtClean="0"/>
              <a:t> </a:t>
            </a:r>
            <a:r>
              <a:rPr lang="da-DK" dirty="0" err="1" smtClean="0"/>
              <a:t>ducipic</a:t>
            </a:r>
            <a:r>
              <a:rPr lang="da-DK" dirty="0" smtClean="0"/>
              <a:t> </a:t>
            </a:r>
            <a:r>
              <a:rPr lang="da-DK" dirty="0" err="1" smtClean="0"/>
              <a:t>totaquo</a:t>
            </a:r>
            <a:r>
              <a:rPr lang="da-DK" dirty="0" smtClean="0"/>
              <a:t> es </a:t>
            </a:r>
            <a:r>
              <a:rPr lang="da-DK" dirty="0" err="1" smtClean="0"/>
              <a:t>quid</a:t>
            </a:r>
            <a:r>
              <a:rPr lang="da-DK" dirty="0" smtClean="0"/>
              <a:t> </a:t>
            </a:r>
            <a:r>
              <a:rPr lang="da-DK" dirty="0" err="1" smtClean="0"/>
              <a:t>utaturibus</a:t>
            </a:r>
            <a:r>
              <a:rPr lang="da-DK" dirty="0" smtClean="0"/>
              <a:t> </a:t>
            </a:r>
            <a:r>
              <a:rPr lang="da-DK" dirty="0" err="1" smtClean="0"/>
              <a:t>eum</a:t>
            </a:r>
            <a:r>
              <a:rPr lang="da-DK" dirty="0" smtClean="0"/>
              <a:t> </a:t>
            </a:r>
            <a:r>
              <a:rPr lang="da-DK" dirty="0" err="1" smtClean="0"/>
              <a:t>voleseque</a:t>
            </a:r>
            <a:r>
              <a:rPr lang="da-DK" dirty="0" smtClean="0"/>
              <a:t> </a:t>
            </a:r>
            <a:r>
              <a:rPr lang="da-DK" dirty="0" err="1" smtClean="0"/>
              <a:t>landell</a:t>
            </a:r>
            <a:r>
              <a:rPr lang="da-DK" dirty="0" smtClean="0"/>
              <a:t> </a:t>
            </a:r>
            <a:r>
              <a:rPr lang="da-DK" dirty="0" err="1" smtClean="0"/>
              <a:t>ectur</a:t>
            </a:r>
            <a:r>
              <a:rPr lang="da-DK" dirty="0" smtClean="0"/>
              <a:t>? </a:t>
            </a:r>
            <a:r>
              <a:rPr lang="da-DK" dirty="0" err="1" smtClean="0"/>
              <a:t>Qui</a:t>
            </a:r>
            <a:r>
              <a:rPr lang="da-DK" dirty="0" smtClean="0"/>
              <a:t> </a:t>
            </a:r>
            <a:r>
              <a:rPr lang="da-DK" dirty="0" err="1" smtClean="0"/>
              <a:t>nullandi</a:t>
            </a:r>
            <a:r>
              <a:rPr lang="da-DK" dirty="0" smtClean="0"/>
              <a:t> dis et </a:t>
            </a:r>
            <a:r>
              <a:rPr lang="da-DK" dirty="0" err="1" smtClean="0"/>
              <a:t>que</a:t>
            </a:r>
            <a:r>
              <a:rPr lang="da-DK" dirty="0" smtClean="0"/>
              <a:t> </a:t>
            </a:r>
            <a:r>
              <a:rPr lang="da-DK" dirty="0" err="1" smtClean="0"/>
              <a:t>perum</a:t>
            </a:r>
            <a:r>
              <a:rPr lang="da-DK" dirty="0" smtClean="0"/>
              <a:t> </a:t>
            </a:r>
            <a:r>
              <a:rPr lang="da-DK" dirty="0" err="1" smtClean="0"/>
              <a:t>rectusae</a:t>
            </a:r>
            <a:r>
              <a:rPr lang="da-DK" dirty="0" smtClean="0"/>
              <a:t> et </a:t>
            </a:r>
            <a:r>
              <a:rPr lang="da-DK" dirty="0" err="1" smtClean="0"/>
              <a:t>aditas</a:t>
            </a:r>
            <a:r>
              <a:rPr lang="da-DK" dirty="0" smtClean="0"/>
              <a:t> </a:t>
            </a:r>
            <a:r>
              <a:rPr lang="da-DK" dirty="0" err="1" smtClean="0"/>
              <a:t>dolor</a:t>
            </a:r>
            <a:r>
              <a:rPr lang="da-DK" dirty="0" smtClean="0"/>
              <a:t> </a:t>
            </a:r>
            <a:r>
              <a:rPr lang="da-DK" dirty="0" err="1" smtClean="0"/>
              <a:t>ant</a:t>
            </a:r>
            <a:r>
              <a:rPr lang="da-DK" dirty="0" smtClean="0"/>
              <a:t> </a:t>
            </a:r>
            <a:r>
              <a:rPr lang="da-DK" dirty="0" err="1" smtClean="0"/>
              <a:t>liquunt</a:t>
            </a:r>
            <a:r>
              <a:rPr lang="da-DK" dirty="0" smtClean="0"/>
              <a:t> fuga. </a:t>
            </a:r>
            <a:r>
              <a:rPr lang="da-DK" dirty="0" err="1" smtClean="0"/>
              <a:t>Itat</a:t>
            </a:r>
            <a:r>
              <a:rPr lang="da-DK" dirty="0" smtClean="0"/>
              <a:t> </a:t>
            </a:r>
            <a:r>
              <a:rPr lang="da-DK" dirty="0" err="1" smtClean="0"/>
              <a:t>earchilis</a:t>
            </a:r>
            <a:r>
              <a:rPr lang="da-DK" dirty="0" smtClean="0"/>
              <a:t> </a:t>
            </a:r>
            <a:r>
              <a:rPr lang="da-DK" dirty="0" err="1" smtClean="0"/>
              <a:t>accuptat</a:t>
            </a:r>
            <a:r>
              <a:rPr lang="da-DK" dirty="0" smtClean="0"/>
              <a:t>.</a:t>
            </a:r>
          </a:p>
          <a:p>
            <a:r>
              <a:rPr lang="da-DK" dirty="0" err="1" smtClean="0"/>
              <a:t>Ebis</a:t>
            </a:r>
            <a:r>
              <a:rPr lang="da-DK" dirty="0" smtClean="0"/>
              <a:t> </a:t>
            </a:r>
            <a:r>
              <a:rPr lang="da-DK" dirty="0" err="1" smtClean="0"/>
              <a:t>evelest</a:t>
            </a:r>
            <a:r>
              <a:rPr lang="da-DK" dirty="0" smtClean="0"/>
              <a:t> et res rest </a:t>
            </a:r>
            <a:r>
              <a:rPr lang="da-DK" dirty="0" err="1" smtClean="0"/>
              <a:t>que</a:t>
            </a:r>
            <a:r>
              <a:rPr lang="da-DK" dirty="0" smtClean="0"/>
              <a:t> </a:t>
            </a:r>
            <a:r>
              <a:rPr lang="da-DK" dirty="0" err="1" smtClean="0"/>
              <a:t>conserum</a:t>
            </a:r>
            <a:r>
              <a:rPr lang="da-DK" dirty="0" smtClean="0"/>
              <a:t> </a:t>
            </a:r>
            <a:r>
              <a:rPr lang="da-DK" dirty="0" err="1" smtClean="0"/>
              <a:t>lautaectem</a:t>
            </a:r>
            <a:r>
              <a:rPr lang="da-DK" dirty="0" smtClean="0"/>
              <a:t> </a:t>
            </a:r>
            <a:r>
              <a:rPr lang="da-DK" dirty="0" err="1" smtClean="0"/>
              <a:t>volorpo</a:t>
            </a:r>
            <a:r>
              <a:rPr lang="da-DK" dirty="0" smtClean="0"/>
              <a:t> </a:t>
            </a:r>
            <a:r>
              <a:rPr lang="da-DK" dirty="0" err="1" smtClean="0"/>
              <a:t>remporrum</a:t>
            </a:r>
            <a:r>
              <a:rPr lang="da-DK" dirty="0" smtClean="0"/>
              <a:t> </a:t>
            </a:r>
            <a:r>
              <a:rPr lang="da-DK" dirty="0" err="1" smtClean="0"/>
              <a:t>velloru</a:t>
            </a:r>
            <a:r>
              <a:rPr lang="da-DK" dirty="0" smtClean="0"/>
              <a:t> </a:t>
            </a:r>
            <a:r>
              <a:rPr lang="da-DK" dirty="0" err="1" smtClean="0"/>
              <a:t>ptatquia</a:t>
            </a:r>
            <a:r>
              <a:rPr lang="da-DK" dirty="0" smtClean="0"/>
              <a:t> </a:t>
            </a:r>
            <a:r>
              <a:rPr lang="da-DK" dirty="0" err="1" smtClean="0"/>
              <a:t>conserum</a:t>
            </a:r>
            <a:r>
              <a:rPr lang="da-DK" dirty="0" smtClean="0"/>
              <a:t> </a:t>
            </a:r>
            <a:r>
              <a:rPr lang="da-DK" dirty="0" err="1" smtClean="0"/>
              <a:t>velignis</a:t>
            </a:r>
            <a:r>
              <a:rPr lang="da-DK" dirty="0" smtClean="0"/>
              <a:t> </a:t>
            </a:r>
            <a:r>
              <a:rPr lang="da-DK" dirty="0" err="1" smtClean="0"/>
              <a:t>alique</a:t>
            </a:r>
            <a:r>
              <a:rPr lang="da-DK" dirty="0" smtClean="0"/>
              <a:t> </a:t>
            </a:r>
            <a:r>
              <a:rPr lang="da-DK" dirty="0" err="1" smtClean="0"/>
              <a:t>volupta</a:t>
            </a:r>
            <a:r>
              <a:rPr lang="da-DK" dirty="0" smtClean="0"/>
              <a:t> </a:t>
            </a:r>
            <a:r>
              <a:rPr lang="da-DK" dirty="0" err="1" smtClean="0"/>
              <a:t>tiusam</a:t>
            </a:r>
            <a:r>
              <a:rPr lang="da-DK" dirty="0" smtClean="0"/>
              <a:t> sin nus, quos nitatur? </a:t>
            </a:r>
            <a:r>
              <a:rPr lang="da-DK" dirty="0" err="1" smtClean="0"/>
              <a:t>Qui</a:t>
            </a:r>
            <a:r>
              <a:rPr lang="da-DK" dirty="0" smtClean="0"/>
              <a:t> </a:t>
            </a:r>
            <a:r>
              <a:rPr lang="da-DK" dirty="0" err="1" smtClean="0"/>
              <a:t>quis</a:t>
            </a:r>
            <a:r>
              <a:rPr lang="da-DK" dirty="0" smtClean="0"/>
              <a:t> </a:t>
            </a:r>
            <a:r>
              <a:rPr lang="da-DK" dirty="0" err="1" smtClean="0"/>
              <a:t>dolorem</a:t>
            </a:r>
            <a:r>
              <a:rPr lang="da-DK" dirty="0" smtClean="0"/>
              <a:t> ea </a:t>
            </a:r>
            <a:r>
              <a:rPr lang="da-DK" dirty="0" err="1" smtClean="0"/>
              <a:t>delasd</a:t>
            </a:r>
            <a:r>
              <a:rPr lang="da-DK" dirty="0" smtClean="0"/>
              <a:t> </a:t>
            </a:r>
            <a:r>
              <a:rPr lang="da-DK" dirty="0" err="1" smtClean="0"/>
              <a:t>asdlautaectem</a:t>
            </a:r>
            <a:r>
              <a:rPr lang="da-DK" dirty="0" smtClean="0"/>
              <a:t> </a:t>
            </a:r>
            <a:r>
              <a:rPr lang="da-DK" dirty="0" err="1" smtClean="0"/>
              <a:t>volorpo</a:t>
            </a:r>
            <a:r>
              <a:rPr lang="da-DK" dirty="0" smtClean="0"/>
              <a:t> </a:t>
            </a:r>
            <a:r>
              <a:rPr lang="da-DK" dirty="0" err="1" smtClean="0"/>
              <a:t>remporrum</a:t>
            </a:r>
            <a:r>
              <a:rPr lang="da-DK" dirty="0" smtClean="0"/>
              <a:t> </a:t>
            </a:r>
            <a:r>
              <a:rPr lang="da-DK" dirty="0" err="1" smtClean="0"/>
              <a:t>velloru</a:t>
            </a:r>
            <a:r>
              <a:rPr lang="da-DK" dirty="0" smtClean="0"/>
              <a:t> </a:t>
            </a:r>
            <a:r>
              <a:rPr lang="da-DK" dirty="0" err="1" smtClean="0"/>
              <a:t>ptatquia</a:t>
            </a:r>
            <a:r>
              <a:rPr lang="da-DK" dirty="0" smtClean="0"/>
              <a:t> </a:t>
            </a:r>
            <a:r>
              <a:rPr lang="da-DK" dirty="0" err="1" smtClean="0"/>
              <a:t>conserum</a:t>
            </a:r>
            <a:r>
              <a:rPr lang="da-DK" dirty="0" smtClean="0"/>
              <a:t> </a:t>
            </a:r>
            <a:r>
              <a:rPr lang="da-DK" dirty="0" err="1" smtClean="0"/>
              <a:t>velignis</a:t>
            </a:r>
            <a:r>
              <a:rPr lang="da-DK" dirty="0" smtClean="0"/>
              <a:t> </a:t>
            </a:r>
            <a:r>
              <a:rPr lang="da-DK" dirty="0" err="1" smtClean="0"/>
              <a:t>alique</a:t>
            </a:r>
            <a:r>
              <a:rPr lang="da-DK" dirty="0" smtClean="0"/>
              <a:t> </a:t>
            </a:r>
            <a:r>
              <a:rPr lang="da-DK" dirty="0" err="1" smtClean="0"/>
              <a:t>volupta</a:t>
            </a:r>
            <a:r>
              <a:rPr lang="da-DK" dirty="0" smtClean="0"/>
              <a:t> </a:t>
            </a:r>
            <a:r>
              <a:rPr lang="da-DK" dirty="0" err="1" smtClean="0"/>
              <a:t>tiusam</a:t>
            </a:r>
            <a:r>
              <a:rPr lang="da-DK" dirty="0" smtClean="0"/>
              <a:t> sin nus, quos nitatur? </a:t>
            </a:r>
            <a:r>
              <a:rPr lang="da-DK" dirty="0" err="1" smtClean="0"/>
              <a:t>Qui</a:t>
            </a:r>
            <a:r>
              <a:rPr lang="da-DK" dirty="0" smtClean="0"/>
              <a:t> </a:t>
            </a:r>
            <a:r>
              <a:rPr lang="da-DK" dirty="0" err="1" smtClean="0"/>
              <a:t>quis</a:t>
            </a:r>
            <a:r>
              <a:rPr lang="da-DK" dirty="0" smtClean="0"/>
              <a:t> </a:t>
            </a:r>
            <a:r>
              <a:rPr lang="da-DK" dirty="0" err="1" smtClean="0"/>
              <a:t>dolorem</a:t>
            </a:r>
            <a:r>
              <a:rPr lang="da-DK" dirty="0" smtClean="0"/>
              <a:t> ea </a:t>
            </a:r>
            <a:r>
              <a:rPr lang="da-DK" dirty="0" err="1" smtClean="0"/>
              <a:t>delasd</a:t>
            </a:r>
            <a:r>
              <a:rPr lang="da-DK" dirty="0" smtClean="0"/>
              <a:t> </a:t>
            </a:r>
            <a:r>
              <a:rPr lang="da-DK" dirty="0" err="1" smtClean="0"/>
              <a:t>asd</a:t>
            </a:r>
            <a:r>
              <a:rPr lang="da-DK" dirty="0" smtClean="0"/>
              <a:t>.</a:t>
            </a:r>
            <a:endParaRPr lang="da-DK" dirty="0"/>
          </a:p>
        </p:txBody>
      </p:sp>
    </p:spTree>
    <p:extLst>
      <p:ext uri="{BB962C8B-B14F-4D97-AF65-F5344CB8AC3E}">
        <p14:creationId xmlns:p14="http://schemas.microsoft.com/office/powerpoint/2010/main" val="77080141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objects - Blue">
    <p:spTree>
      <p:nvGrpSpPr>
        <p:cNvPr id="1" name=""/>
        <p:cNvGrpSpPr/>
        <p:nvPr/>
      </p:nvGrpSpPr>
      <p:grpSpPr>
        <a:xfrm>
          <a:off x="0" y="0"/>
          <a:ext cx="0" cy="0"/>
          <a:chOff x="0" y="0"/>
          <a:chExt cx="0" cy="0"/>
        </a:xfrm>
      </p:grpSpPr>
      <p:sp>
        <p:nvSpPr>
          <p:cNvPr id="4" name="Pladsholder til indhold 3"/>
          <p:cNvSpPr>
            <a:spLocks noGrp="1"/>
          </p:cNvSpPr>
          <p:nvPr>
            <p:ph sz="half" idx="2"/>
          </p:nvPr>
        </p:nvSpPr>
        <p:spPr>
          <a:xfrm>
            <a:off x="5810249" y="1825625"/>
            <a:ext cx="5600700" cy="3739133"/>
          </a:xfrm>
          <a:blipFill>
            <a:blip r:embed="rId2"/>
            <a:stretch>
              <a:fillRect/>
            </a:stretch>
          </a:blipFill>
        </p:spPr>
        <p:txBody>
          <a:bodyPr/>
          <a:lstStyle/>
          <a:p>
            <a:pPr lvl="0"/>
            <a:r>
              <a:rPr lang="en-US" smtClean="0"/>
              <a:t>Click to edit Master text styles</a:t>
            </a:r>
          </a:p>
        </p:txBody>
      </p:sp>
      <p:pic>
        <p:nvPicPr>
          <p:cNvPr id="8" name="Billed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63174" y="627063"/>
            <a:ext cx="1247775" cy="561975"/>
          </a:xfrm>
          <a:prstGeom prst="rect">
            <a:avLst/>
          </a:prstGeom>
        </p:spPr>
      </p:pic>
      <p:sp>
        <p:nvSpPr>
          <p:cNvPr id="9" name="Rektangel 8"/>
          <p:cNvSpPr/>
          <p:nvPr userDrawn="1"/>
        </p:nvSpPr>
        <p:spPr>
          <a:xfrm>
            <a:off x="-1" y="6296025"/>
            <a:ext cx="12192001" cy="561975"/>
          </a:xfrm>
          <a:prstGeom prst="rect">
            <a:avLst/>
          </a:prstGeom>
          <a:solidFill>
            <a:srgbClr val="002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Titel 1"/>
          <p:cNvSpPr>
            <a:spLocks noGrp="1"/>
          </p:cNvSpPr>
          <p:nvPr>
            <p:ph type="title" hasCustomPrompt="1"/>
          </p:nvPr>
        </p:nvSpPr>
        <p:spPr>
          <a:xfrm>
            <a:off x="647700" y="427037"/>
            <a:ext cx="9343323" cy="1063625"/>
          </a:xfrm>
        </p:spPr>
        <p:txBody>
          <a:bodyPr>
            <a:normAutofit/>
          </a:bodyPr>
          <a:lstStyle>
            <a:lvl1pPr>
              <a:defRPr sz="4000" b="1">
                <a:solidFill>
                  <a:srgbClr val="00265A"/>
                </a:solidFill>
                <a:latin typeface="+mn-lt"/>
              </a:defRPr>
            </a:lvl1pPr>
          </a:lstStyle>
          <a:p>
            <a:r>
              <a:rPr lang="da-DK" dirty="0" smtClean="0"/>
              <a:t>Slide </a:t>
            </a:r>
            <a:r>
              <a:rPr lang="da-DK" dirty="0" err="1" smtClean="0"/>
              <a:t>title</a:t>
            </a:r>
            <a:endParaRPr lang="da-DK" dirty="0"/>
          </a:p>
        </p:txBody>
      </p:sp>
      <p:pic>
        <p:nvPicPr>
          <p:cNvPr id="12" name="Billed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957733" y="6418914"/>
            <a:ext cx="2560542" cy="384081"/>
          </a:xfrm>
          <a:prstGeom prst="rect">
            <a:avLst/>
          </a:prstGeom>
        </p:spPr>
      </p:pic>
      <p:sp>
        <p:nvSpPr>
          <p:cNvPr id="13" name="Pladsholder til indhold 4"/>
          <p:cNvSpPr>
            <a:spLocks noGrp="1"/>
          </p:cNvSpPr>
          <p:nvPr>
            <p:ph sz="quarter" idx="11" hasCustomPrompt="1"/>
          </p:nvPr>
        </p:nvSpPr>
        <p:spPr>
          <a:xfrm>
            <a:off x="680720" y="1818640"/>
            <a:ext cx="3759200" cy="4338321"/>
          </a:xfrm>
        </p:spPr>
        <p:txBody>
          <a:bodyPr>
            <a:normAutofit/>
          </a:bodyPr>
          <a:lstStyle>
            <a:lvl1pPr>
              <a:defRPr sz="1300"/>
            </a:lvl1pPr>
          </a:lstStyle>
          <a:p>
            <a:r>
              <a:rPr lang="da-DK" dirty="0" err="1" smtClean="0"/>
              <a:t>Aperibuscimod</a:t>
            </a:r>
            <a:r>
              <a:rPr lang="da-DK" dirty="0" smtClean="0"/>
              <a:t> </a:t>
            </a:r>
            <a:r>
              <a:rPr lang="da-DK" dirty="0" err="1" smtClean="0"/>
              <a:t>quatem</a:t>
            </a:r>
            <a:r>
              <a:rPr lang="da-DK" dirty="0" smtClean="0"/>
              <a:t> lam </a:t>
            </a:r>
            <a:r>
              <a:rPr lang="da-DK" dirty="0" err="1" smtClean="0"/>
              <a:t>faccullabor</a:t>
            </a:r>
            <a:r>
              <a:rPr lang="da-DK" dirty="0" smtClean="0"/>
              <a:t> re </a:t>
            </a:r>
            <a:r>
              <a:rPr lang="da-DK" dirty="0" err="1" smtClean="0"/>
              <a:t>quidit</a:t>
            </a:r>
            <a:r>
              <a:rPr lang="da-DK" dirty="0" smtClean="0"/>
              <a:t> </a:t>
            </a:r>
            <a:r>
              <a:rPr lang="da-DK" dirty="0" err="1" smtClean="0"/>
              <a:t>dolo</a:t>
            </a:r>
            <a:r>
              <a:rPr lang="da-DK" dirty="0" smtClean="0"/>
              <a:t> </a:t>
            </a:r>
            <a:r>
              <a:rPr lang="da-DK" dirty="0" err="1" smtClean="0"/>
              <a:t>quas</a:t>
            </a:r>
            <a:r>
              <a:rPr lang="da-DK" dirty="0" smtClean="0"/>
              <a:t> ea nos et la </a:t>
            </a:r>
            <a:r>
              <a:rPr lang="da-DK" dirty="0" err="1" smtClean="0"/>
              <a:t>velenim</a:t>
            </a:r>
            <a:r>
              <a:rPr lang="da-DK" dirty="0" smtClean="0"/>
              <a:t> </a:t>
            </a:r>
            <a:r>
              <a:rPr lang="da-DK" dirty="0" err="1" smtClean="0"/>
              <a:t>aximus</a:t>
            </a:r>
            <a:r>
              <a:rPr lang="da-DK" dirty="0" smtClean="0"/>
              <a:t>, </a:t>
            </a:r>
            <a:r>
              <a:rPr lang="da-DK" dirty="0" err="1" smtClean="0"/>
              <a:t>commosantur</a:t>
            </a:r>
            <a:r>
              <a:rPr lang="da-DK" dirty="0" smtClean="0"/>
              <a:t>?</a:t>
            </a:r>
          </a:p>
          <a:p>
            <a:r>
              <a:rPr lang="da-DK" dirty="0" err="1" smtClean="0"/>
              <a:t>Harios</a:t>
            </a:r>
            <a:r>
              <a:rPr lang="da-DK" dirty="0" smtClean="0"/>
              <a:t> </a:t>
            </a:r>
            <a:r>
              <a:rPr lang="da-DK" dirty="0" err="1" smtClean="0"/>
              <a:t>dollabo</a:t>
            </a:r>
            <a:r>
              <a:rPr lang="da-DK" dirty="0" smtClean="0"/>
              <a:t>. Nam </a:t>
            </a:r>
            <a:r>
              <a:rPr lang="da-DK" dirty="0" err="1" smtClean="0"/>
              <a:t>quis</a:t>
            </a:r>
            <a:r>
              <a:rPr lang="da-DK" dirty="0" smtClean="0"/>
              <a:t> </a:t>
            </a:r>
            <a:r>
              <a:rPr lang="da-DK" dirty="0" err="1" smtClean="0"/>
              <a:t>mollacc</a:t>
            </a:r>
            <a:r>
              <a:rPr lang="da-DK" dirty="0" smtClean="0"/>
              <a:t> </a:t>
            </a:r>
            <a:r>
              <a:rPr lang="da-DK" dirty="0" err="1" smtClean="0"/>
              <a:t>usapic</a:t>
            </a:r>
            <a:r>
              <a:rPr lang="da-DK" dirty="0" smtClean="0"/>
              <a:t> to od et, </a:t>
            </a:r>
            <a:r>
              <a:rPr lang="da-DK" dirty="0" err="1" smtClean="0"/>
              <a:t>que</a:t>
            </a:r>
            <a:r>
              <a:rPr lang="da-DK" dirty="0" smtClean="0"/>
              <a:t> et </a:t>
            </a:r>
            <a:r>
              <a:rPr lang="da-DK" dirty="0" err="1" smtClean="0"/>
              <a:t>aperore</a:t>
            </a:r>
            <a:r>
              <a:rPr lang="da-DK" dirty="0" smtClean="0"/>
              <a:t>, </a:t>
            </a:r>
            <a:r>
              <a:rPr lang="da-DK" dirty="0" err="1" smtClean="0"/>
              <a:t>cusandi</a:t>
            </a:r>
            <a:r>
              <a:rPr lang="da-DK" dirty="0" smtClean="0"/>
              <a:t> </a:t>
            </a:r>
            <a:r>
              <a:rPr lang="da-DK" dirty="0" err="1" smtClean="0"/>
              <a:t>aut</a:t>
            </a:r>
            <a:r>
              <a:rPr lang="da-DK" dirty="0" smtClean="0"/>
              <a:t> </a:t>
            </a:r>
            <a:r>
              <a:rPr lang="da-DK" dirty="0" err="1" smtClean="0"/>
              <a:t>pelicii</a:t>
            </a:r>
            <a:r>
              <a:rPr lang="da-DK" dirty="0" smtClean="0"/>
              <a:t> </a:t>
            </a:r>
            <a:r>
              <a:rPr lang="da-DK" dirty="0" err="1" smtClean="0"/>
              <a:t>stotam</a:t>
            </a:r>
            <a:r>
              <a:rPr lang="da-DK" dirty="0" smtClean="0"/>
              <a:t> </a:t>
            </a:r>
            <a:r>
              <a:rPr lang="da-DK" dirty="0" err="1" smtClean="0"/>
              <a:t>disciis</a:t>
            </a:r>
            <a:r>
              <a:rPr lang="da-DK" dirty="0" smtClean="0"/>
              <a:t> si te pa </a:t>
            </a:r>
            <a:r>
              <a:rPr lang="da-DK" dirty="0" err="1" smtClean="0"/>
              <a:t>voles</a:t>
            </a:r>
            <a:r>
              <a:rPr lang="da-DK" dirty="0" smtClean="0"/>
              <a:t> </a:t>
            </a:r>
            <a:r>
              <a:rPr lang="da-DK" dirty="0" err="1" smtClean="0"/>
              <a:t>esendi</a:t>
            </a:r>
            <a:r>
              <a:rPr lang="da-DK" dirty="0" smtClean="0"/>
              <a:t> </a:t>
            </a:r>
            <a:r>
              <a:rPr lang="da-DK" dirty="0" err="1" smtClean="0"/>
              <a:t>volupiet</a:t>
            </a:r>
            <a:r>
              <a:rPr lang="da-DK" dirty="0" smtClean="0"/>
              <a:t> </a:t>
            </a:r>
            <a:r>
              <a:rPr lang="da-DK" dirty="0" err="1" smtClean="0"/>
              <a:t>omnis</a:t>
            </a:r>
            <a:r>
              <a:rPr lang="da-DK" dirty="0" smtClean="0"/>
              <a:t> </a:t>
            </a:r>
            <a:r>
              <a:rPr lang="da-DK" dirty="0" err="1" smtClean="0"/>
              <a:t>enihili</a:t>
            </a:r>
            <a:r>
              <a:rPr lang="da-DK" dirty="0" smtClean="0"/>
              <a:t> </a:t>
            </a:r>
            <a:r>
              <a:rPr lang="da-DK" dirty="0" err="1" smtClean="0"/>
              <a:t>tatiandam</a:t>
            </a:r>
            <a:r>
              <a:rPr lang="da-DK" dirty="0" smtClean="0"/>
              <a:t> et </a:t>
            </a:r>
            <a:r>
              <a:rPr lang="da-DK" dirty="0" err="1" smtClean="0"/>
              <a:t>hari</a:t>
            </a:r>
            <a:r>
              <a:rPr lang="da-DK" dirty="0" smtClean="0"/>
              <a:t> </a:t>
            </a:r>
            <a:r>
              <a:rPr lang="da-DK" dirty="0" err="1" smtClean="0"/>
              <a:t>ate</a:t>
            </a:r>
            <a:r>
              <a:rPr lang="da-DK" dirty="0" smtClean="0"/>
              <a:t> </a:t>
            </a:r>
            <a:r>
              <a:rPr lang="da-DK" dirty="0" err="1" smtClean="0"/>
              <a:t>aut</a:t>
            </a:r>
            <a:r>
              <a:rPr lang="da-DK" dirty="0" smtClean="0"/>
              <a:t> re peribus et </a:t>
            </a:r>
            <a:r>
              <a:rPr lang="da-DK" dirty="0" err="1" smtClean="0"/>
              <a:t>ellabo</a:t>
            </a:r>
            <a:r>
              <a:rPr lang="da-DK" dirty="0" smtClean="0"/>
              <a:t>. </a:t>
            </a:r>
            <a:r>
              <a:rPr lang="da-DK" dirty="0" err="1" smtClean="0"/>
              <a:t>Um</a:t>
            </a:r>
            <a:r>
              <a:rPr lang="da-DK" dirty="0" smtClean="0"/>
              <a:t> </a:t>
            </a:r>
            <a:r>
              <a:rPr lang="da-DK" dirty="0" err="1" smtClean="0"/>
              <a:t>quat</a:t>
            </a:r>
            <a:r>
              <a:rPr lang="da-DK" dirty="0" smtClean="0"/>
              <a:t>.</a:t>
            </a:r>
          </a:p>
          <a:p>
            <a:r>
              <a:rPr lang="da-DK" dirty="0" err="1" smtClean="0"/>
              <a:t>Beaquamus</a:t>
            </a:r>
            <a:r>
              <a:rPr lang="da-DK" dirty="0" smtClean="0"/>
              <a:t> </a:t>
            </a:r>
            <a:r>
              <a:rPr lang="da-DK" dirty="0" err="1" smtClean="0"/>
              <a:t>quasin</a:t>
            </a:r>
            <a:r>
              <a:rPr lang="da-DK" dirty="0" smtClean="0"/>
              <a:t> </a:t>
            </a:r>
            <a:r>
              <a:rPr lang="da-DK" dirty="0" err="1" smtClean="0"/>
              <a:t>conseque</a:t>
            </a:r>
            <a:r>
              <a:rPr lang="da-DK" dirty="0" smtClean="0"/>
              <a:t> </a:t>
            </a:r>
            <a:r>
              <a:rPr lang="da-DK" dirty="0" err="1" smtClean="0"/>
              <a:t>commod</a:t>
            </a:r>
            <a:r>
              <a:rPr lang="da-DK" dirty="0" smtClean="0"/>
              <a:t> </a:t>
            </a:r>
            <a:r>
              <a:rPr lang="da-DK" dirty="0" err="1" smtClean="0"/>
              <a:t>quamenistrum</a:t>
            </a:r>
            <a:r>
              <a:rPr lang="da-DK" dirty="0" smtClean="0"/>
              <a:t> </a:t>
            </a:r>
            <a:r>
              <a:rPr lang="da-DK" dirty="0" err="1" smtClean="0"/>
              <a:t>ipsunto</a:t>
            </a:r>
            <a:r>
              <a:rPr lang="da-DK" dirty="0" smtClean="0"/>
              <a:t> te </a:t>
            </a:r>
            <a:r>
              <a:rPr lang="da-DK" dirty="0" err="1" smtClean="0"/>
              <a:t>volum</a:t>
            </a:r>
            <a:r>
              <a:rPr lang="da-DK" dirty="0" smtClean="0"/>
              <a:t> re </a:t>
            </a:r>
            <a:r>
              <a:rPr lang="da-DK" dirty="0" err="1" smtClean="0"/>
              <a:t>omnimpo</a:t>
            </a:r>
            <a:r>
              <a:rPr lang="da-DK" dirty="0" smtClean="0"/>
              <a:t> </a:t>
            </a:r>
            <a:r>
              <a:rPr lang="da-DK" dirty="0" err="1" smtClean="0"/>
              <a:t>reiciae</a:t>
            </a:r>
            <a:r>
              <a:rPr lang="da-DK" dirty="0" smtClean="0"/>
              <a:t> </a:t>
            </a:r>
            <a:r>
              <a:rPr lang="da-DK" dirty="0" err="1" smtClean="0"/>
              <a:t>ctiandi</a:t>
            </a:r>
            <a:r>
              <a:rPr lang="da-DK" dirty="0" smtClean="0"/>
              <a:t> </a:t>
            </a:r>
            <a:r>
              <a:rPr lang="da-DK" dirty="0" err="1" smtClean="0"/>
              <a:t>tatem</a:t>
            </a:r>
            <a:r>
              <a:rPr lang="da-DK" dirty="0" smtClean="0"/>
              <a:t>. </a:t>
            </a:r>
            <a:r>
              <a:rPr lang="da-DK" dirty="0" err="1" smtClean="0"/>
              <a:t>Olupiendis</a:t>
            </a:r>
            <a:r>
              <a:rPr lang="da-DK" dirty="0" smtClean="0"/>
              <a:t> a </a:t>
            </a:r>
            <a:r>
              <a:rPr lang="da-DK" dirty="0" err="1" smtClean="0"/>
              <a:t>parum</a:t>
            </a:r>
            <a:r>
              <a:rPr lang="da-DK" dirty="0" smtClean="0"/>
              <a:t> </a:t>
            </a:r>
            <a:r>
              <a:rPr lang="da-DK" dirty="0" err="1" smtClean="0"/>
              <a:t>eum</a:t>
            </a:r>
            <a:r>
              <a:rPr lang="da-DK" dirty="0" smtClean="0"/>
              <a:t> </a:t>
            </a:r>
            <a:r>
              <a:rPr lang="da-DK" dirty="0" err="1" smtClean="0"/>
              <a:t>inum</a:t>
            </a:r>
            <a:r>
              <a:rPr lang="da-DK" dirty="0" smtClean="0"/>
              <a:t> </a:t>
            </a:r>
            <a:r>
              <a:rPr lang="da-DK" dirty="0" err="1" smtClean="0"/>
              <a:t>quae</a:t>
            </a:r>
            <a:r>
              <a:rPr lang="da-DK" dirty="0" smtClean="0"/>
              <a:t> ex et </a:t>
            </a:r>
            <a:r>
              <a:rPr lang="da-DK" dirty="0" err="1" smtClean="0"/>
              <a:t>et</a:t>
            </a:r>
            <a:r>
              <a:rPr lang="da-DK" dirty="0" smtClean="0"/>
              <a:t> </a:t>
            </a:r>
            <a:r>
              <a:rPr lang="da-DK" dirty="0" err="1" smtClean="0"/>
              <a:t>dendis</a:t>
            </a:r>
            <a:r>
              <a:rPr lang="da-DK" dirty="0" smtClean="0"/>
              <a:t> </a:t>
            </a:r>
            <a:r>
              <a:rPr lang="da-DK" dirty="0" err="1" smtClean="0"/>
              <a:t>doluptatibus</a:t>
            </a:r>
            <a:r>
              <a:rPr lang="da-DK" dirty="0" smtClean="0"/>
              <a:t> </a:t>
            </a:r>
            <a:r>
              <a:rPr lang="da-DK" dirty="0" err="1" smtClean="0"/>
              <a:t>audignis</a:t>
            </a:r>
            <a:r>
              <a:rPr lang="da-DK" dirty="0" smtClean="0"/>
              <a:t> </a:t>
            </a:r>
            <a:r>
              <a:rPr lang="da-DK" dirty="0" err="1" smtClean="0"/>
              <a:t>apidel</a:t>
            </a:r>
            <a:r>
              <a:rPr lang="da-DK" dirty="0" smtClean="0"/>
              <a:t> </a:t>
            </a:r>
            <a:r>
              <a:rPr lang="da-DK" dirty="0" err="1" smtClean="0"/>
              <a:t>ipis</a:t>
            </a:r>
            <a:r>
              <a:rPr lang="da-DK" dirty="0" smtClean="0"/>
              <a:t> et </a:t>
            </a:r>
            <a:r>
              <a:rPr lang="da-DK" dirty="0" err="1" smtClean="0"/>
              <a:t>vellorr</a:t>
            </a:r>
            <a:r>
              <a:rPr lang="da-DK" dirty="0" smtClean="0"/>
              <a:t> </a:t>
            </a:r>
            <a:r>
              <a:rPr lang="da-DK" dirty="0" err="1" smtClean="0"/>
              <a:t>orporeiument</a:t>
            </a:r>
            <a:r>
              <a:rPr lang="da-DK" dirty="0" smtClean="0"/>
              <a:t> </a:t>
            </a:r>
            <a:r>
              <a:rPr lang="da-DK" dirty="0" err="1" smtClean="0"/>
              <a:t>quiste</a:t>
            </a:r>
            <a:r>
              <a:rPr lang="da-DK" dirty="0" smtClean="0"/>
              <a:t> </a:t>
            </a:r>
            <a:r>
              <a:rPr lang="da-DK" dirty="0" err="1" smtClean="0"/>
              <a:t>num</a:t>
            </a:r>
            <a:r>
              <a:rPr lang="da-DK" dirty="0" smtClean="0"/>
              <a:t> </a:t>
            </a:r>
            <a:r>
              <a:rPr lang="da-DK" dirty="0" err="1" smtClean="0"/>
              <a:t>volum</a:t>
            </a:r>
            <a:r>
              <a:rPr lang="da-DK" dirty="0" smtClean="0"/>
              <a:t> </a:t>
            </a:r>
            <a:r>
              <a:rPr lang="da-DK" dirty="0" err="1" smtClean="0"/>
              <a:t>voluptatquae</a:t>
            </a:r>
            <a:r>
              <a:rPr lang="da-DK" dirty="0" smtClean="0"/>
              <a:t> </a:t>
            </a:r>
            <a:r>
              <a:rPr lang="da-DK" dirty="0" err="1" smtClean="0"/>
              <a:t>iusdam</a:t>
            </a:r>
            <a:r>
              <a:rPr lang="da-DK" dirty="0" smtClean="0"/>
              <a:t> </a:t>
            </a:r>
            <a:r>
              <a:rPr lang="da-DK" dirty="0" err="1" smtClean="0"/>
              <a:t>aut</a:t>
            </a:r>
            <a:r>
              <a:rPr lang="da-DK" dirty="0" smtClean="0"/>
              <a:t> </a:t>
            </a:r>
            <a:r>
              <a:rPr lang="da-DK" dirty="0" err="1" smtClean="0"/>
              <a:t>ditate</a:t>
            </a:r>
            <a:r>
              <a:rPr lang="da-DK" dirty="0" smtClean="0"/>
              <a:t> et </a:t>
            </a:r>
            <a:r>
              <a:rPr lang="da-DK" dirty="0" err="1" smtClean="0"/>
              <a:t>dolorru</a:t>
            </a:r>
            <a:r>
              <a:rPr lang="da-DK" dirty="0" smtClean="0"/>
              <a:t> </a:t>
            </a:r>
            <a:r>
              <a:rPr lang="da-DK" dirty="0" err="1" smtClean="0"/>
              <a:t>mquam</a:t>
            </a:r>
            <a:r>
              <a:rPr lang="da-DK" dirty="0" smtClean="0"/>
              <a:t>, </a:t>
            </a:r>
            <a:r>
              <a:rPr lang="da-DK" dirty="0" err="1" smtClean="0"/>
              <a:t>cuptur</a:t>
            </a:r>
            <a:r>
              <a:rPr lang="da-DK" dirty="0" smtClean="0"/>
              <a:t> </a:t>
            </a:r>
            <a:r>
              <a:rPr lang="da-DK" dirty="0" err="1" smtClean="0"/>
              <a:t>aliqui</a:t>
            </a:r>
            <a:r>
              <a:rPr lang="da-DK" dirty="0" smtClean="0"/>
              <a:t> tempos </a:t>
            </a:r>
            <a:r>
              <a:rPr lang="da-DK" dirty="0" err="1" smtClean="0"/>
              <a:t>provit</a:t>
            </a:r>
            <a:r>
              <a:rPr lang="da-DK" dirty="0" smtClean="0"/>
              <a:t> </a:t>
            </a:r>
            <a:r>
              <a:rPr lang="da-DK" dirty="0" err="1" smtClean="0"/>
              <a:t>qui</a:t>
            </a:r>
            <a:r>
              <a:rPr lang="da-DK" dirty="0" smtClean="0"/>
              <a:t> </a:t>
            </a:r>
            <a:r>
              <a:rPr lang="da-DK" dirty="0" err="1" smtClean="0"/>
              <a:t>testendam</a:t>
            </a:r>
            <a:r>
              <a:rPr lang="da-DK" dirty="0" smtClean="0"/>
              <a:t> </a:t>
            </a:r>
            <a:r>
              <a:rPr lang="da-DK" dirty="0" err="1" smtClean="0"/>
              <a:t>aut</a:t>
            </a:r>
            <a:r>
              <a:rPr lang="da-DK" dirty="0" smtClean="0"/>
              <a:t> </a:t>
            </a:r>
            <a:r>
              <a:rPr lang="da-DK" dirty="0" err="1" smtClean="0"/>
              <a:t>auda</a:t>
            </a:r>
            <a:r>
              <a:rPr lang="da-DK" dirty="0" smtClean="0"/>
              <a:t> imi, is </a:t>
            </a:r>
            <a:r>
              <a:rPr lang="da-DK" dirty="0" err="1" smtClean="0"/>
              <a:t>essequi</a:t>
            </a:r>
            <a:r>
              <a:rPr lang="da-DK" dirty="0" smtClean="0"/>
              <a:t> </a:t>
            </a:r>
            <a:r>
              <a:rPr lang="da-DK" dirty="0" err="1" smtClean="0"/>
              <a:t>bera</a:t>
            </a:r>
            <a:r>
              <a:rPr lang="da-DK" dirty="0" smtClean="0"/>
              <a:t> </a:t>
            </a:r>
            <a:r>
              <a:rPr lang="da-DK" dirty="0" err="1" smtClean="0"/>
              <a:t>vernate</a:t>
            </a:r>
            <a:r>
              <a:rPr lang="da-DK" dirty="0" smtClean="0"/>
              <a:t> </a:t>
            </a:r>
            <a:r>
              <a:rPr lang="da-DK" dirty="0" err="1" smtClean="0"/>
              <a:t>esto</a:t>
            </a:r>
            <a:r>
              <a:rPr lang="da-DK" dirty="0" smtClean="0"/>
              <a:t> </a:t>
            </a:r>
            <a:r>
              <a:rPr lang="da-DK" dirty="0" err="1" smtClean="0"/>
              <a:t>conse</a:t>
            </a:r>
            <a:r>
              <a:rPr lang="da-DK" dirty="0" smtClean="0"/>
              <a:t> non </a:t>
            </a:r>
            <a:r>
              <a:rPr lang="da-DK" dirty="0" err="1" smtClean="0"/>
              <a:t>consequi</a:t>
            </a:r>
            <a:r>
              <a:rPr lang="da-DK" dirty="0" smtClean="0"/>
              <a:t> </a:t>
            </a:r>
            <a:r>
              <a:rPr lang="da-DK" dirty="0" err="1" smtClean="0"/>
              <a:t>ducipic</a:t>
            </a:r>
            <a:r>
              <a:rPr lang="da-DK" dirty="0" smtClean="0"/>
              <a:t> </a:t>
            </a:r>
            <a:r>
              <a:rPr lang="da-DK" dirty="0" err="1" smtClean="0"/>
              <a:t>totaquo</a:t>
            </a:r>
            <a:endParaRPr lang="da-DK" dirty="0" smtClean="0"/>
          </a:p>
        </p:txBody>
      </p:sp>
    </p:spTree>
    <p:extLst>
      <p:ext uri="{BB962C8B-B14F-4D97-AF65-F5344CB8AC3E}">
        <p14:creationId xmlns:p14="http://schemas.microsoft.com/office/powerpoint/2010/main" val="199503872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objects - Orange">
    <p:spTree>
      <p:nvGrpSpPr>
        <p:cNvPr id="1" name=""/>
        <p:cNvGrpSpPr/>
        <p:nvPr/>
      </p:nvGrpSpPr>
      <p:grpSpPr>
        <a:xfrm>
          <a:off x="0" y="0"/>
          <a:ext cx="0" cy="0"/>
          <a:chOff x="0" y="0"/>
          <a:chExt cx="0" cy="0"/>
        </a:xfrm>
      </p:grpSpPr>
      <p:sp>
        <p:nvSpPr>
          <p:cNvPr id="12" name="Rektangel 11"/>
          <p:cNvSpPr/>
          <p:nvPr userDrawn="1"/>
        </p:nvSpPr>
        <p:spPr>
          <a:xfrm>
            <a:off x="-1" y="6296025"/>
            <a:ext cx="12192001" cy="561975"/>
          </a:xfrm>
          <a:prstGeom prst="rect">
            <a:avLst/>
          </a:prstGeom>
          <a:solidFill>
            <a:srgbClr val="EC52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Pladsholder til indhold 3"/>
          <p:cNvSpPr>
            <a:spLocks noGrp="1"/>
          </p:cNvSpPr>
          <p:nvPr>
            <p:ph sz="half" idx="2"/>
          </p:nvPr>
        </p:nvSpPr>
        <p:spPr>
          <a:xfrm>
            <a:off x="5810249" y="1825625"/>
            <a:ext cx="5600700" cy="3739133"/>
          </a:xfrm>
          <a:blipFill>
            <a:blip r:embed="rId2"/>
            <a:stretch>
              <a:fillRect/>
            </a:stretch>
          </a:blipFill>
        </p:spPr>
        <p:txBody>
          <a:bodyPr/>
          <a:lstStyle/>
          <a:p>
            <a:pPr lvl="0"/>
            <a:r>
              <a:rPr lang="en-US" smtClean="0"/>
              <a:t>Click to edit Master text styles</a:t>
            </a:r>
          </a:p>
        </p:txBody>
      </p:sp>
      <p:pic>
        <p:nvPicPr>
          <p:cNvPr id="8" name="Billed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63174" y="627063"/>
            <a:ext cx="1247775" cy="561975"/>
          </a:xfrm>
          <a:prstGeom prst="rect">
            <a:avLst/>
          </a:prstGeom>
        </p:spPr>
      </p:pic>
      <p:sp>
        <p:nvSpPr>
          <p:cNvPr id="11" name="Titel 1"/>
          <p:cNvSpPr>
            <a:spLocks noGrp="1"/>
          </p:cNvSpPr>
          <p:nvPr>
            <p:ph type="title" hasCustomPrompt="1"/>
          </p:nvPr>
        </p:nvSpPr>
        <p:spPr>
          <a:xfrm>
            <a:off x="647700" y="427037"/>
            <a:ext cx="9343323" cy="1063625"/>
          </a:xfrm>
        </p:spPr>
        <p:txBody>
          <a:bodyPr>
            <a:normAutofit/>
          </a:bodyPr>
          <a:lstStyle>
            <a:lvl1pPr>
              <a:defRPr sz="4000" b="1">
                <a:solidFill>
                  <a:srgbClr val="00265A"/>
                </a:solidFill>
                <a:latin typeface="+mn-lt"/>
              </a:defRPr>
            </a:lvl1pPr>
          </a:lstStyle>
          <a:p>
            <a:r>
              <a:rPr lang="da-DK" dirty="0" smtClean="0"/>
              <a:t>Slide </a:t>
            </a:r>
            <a:r>
              <a:rPr lang="da-DK" dirty="0" err="1" smtClean="0"/>
              <a:t>title</a:t>
            </a:r>
            <a:endParaRPr lang="da-DK" dirty="0"/>
          </a:p>
        </p:txBody>
      </p:sp>
      <p:pic>
        <p:nvPicPr>
          <p:cNvPr id="9" name="Billed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957733" y="6418914"/>
            <a:ext cx="2560542" cy="384081"/>
          </a:xfrm>
          <a:prstGeom prst="rect">
            <a:avLst/>
          </a:prstGeom>
        </p:spPr>
      </p:pic>
      <p:sp>
        <p:nvSpPr>
          <p:cNvPr id="10" name="Pladsholder til indhold 4"/>
          <p:cNvSpPr>
            <a:spLocks noGrp="1"/>
          </p:cNvSpPr>
          <p:nvPr>
            <p:ph sz="quarter" idx="11" hasCustomPrompt="1"/>
          </p:nvPr>
        </p:nvSpPr>
        <p:spPr>
          <a:xfrm>
            <a:off x="680720" y="1818640"/>
            <a:ext cx="3759200" cy="4338321"/>
          </a:xfrm>
        </p:spPr>
        <p:txBody>
          <a:bodyPr>
            <a:normAutofit/>
          </a:bodyPr>
          <a:lstStyle>
            <a:lvl1pPr>
              <a:defRPr sz="1300"/>
            </a:lvl1pPr>
          </a:lstStyle>
          <a:p>
            <a:r>
              <a:rPr lang="da-DK" dirty="0" err="1" smtClean="0"/>
              <a:t>Aperibuscimod</a:t>
            </a:r>
            <a:r>
              <a:rPr lang="da-DK" dirty="0" smtClean="0"/>
              <a:t> </a:t>
            </a:r>
            <a:r>
              <a:rPr lang="da-DK" dirty="0" err="1" smtClean="0"/>
              <a:t>quatem</a:t>
            </a:r>
            <a:r>
              <a:rPr lang="da-DK" dirty="0" smtClean="0"/>
              <a:t> lam </a:t>
            </a:r>
            <a:r>
              <a:rPr lang="da-DK" dirty="0" err="1" smtClean="0"/>
              <a:t>faccullabor</a:t>
            </a:r>
            <a:r>
              <a:rPr lang="da-DK" dirty="0" smtClean="0"/>
              <a:t> re </a:t>
            </a:r>
            <a:r>
              <a:rPr lang="da-DK" dirty="0" err="1" smtClean="0"/>
              <a:t>quidit</a:t>
            </a:r>
            <a:r>
              <a:rPr lang="da-DK" dirty="0" smtClean="0"/>
              <a:t> </a:t>
            </a:r>
            <a:r>
              <a:rPr lang="da-DK" dirty="0" err="1" smtClean="0"/>
              <a:t>dolo</a:t>
            </a:r>
            <a:r>
              <a:rPr lang="da-DK" dirty="0" smtClean="0"/>
              <a:t> </a:t>
            </a:r>
            <a:r>
              <a:rPr lang="da-DK" dirty="0" err="1" smtClean="0"/>
              <a:t>quas</a:t>
            </a:r>
            <a:r>
              <a:rPr lang="da-DK" dirty="0" smtClean="0"/>
              <a:t> ea nos et la </a:t>
            </a:r>
            <a:r>
              <a:rPr lang="da-DK" dirty="0" err="1" smtClean="0"/>
              <a:t>velenim</a:t>
            </a:r>
            <a:r>
              <a:rPr lang="da-DK" dirty="0" smtClean="0"/>
              <a:t> </a:t>
            </a:r>
            <a:r>
              <a:rPr lang="da-DK" dirty="0" err="1" smtClean="0"/>
              <a:t>aximus</a:t>
            </a:r>
            <a:r>
              <a:rPr lang="da-DK" dirty="0" smtClean="0"/>
              <a:t>, </a:t>
            </a:r>
            <a:r>
              <a:rPr lang="da-DK" dirty="0" err="1" smtClean="0"/>
              <a:t>commosantur</a:t>
            </a:r>
            <a:r>
              <a:rPr lang="da-DK" dirty="0" smtClean="0"/>
              <a:t>?</a:t>
            </a:r>
          </a:p>
          <a:p>
            <a:r>
              <a:rPr lang="da-DK" dirty="0" err="1" smtClean="0"/>
              <a:t>Harios</a:t>
            </a:r>
            <a:r>
              <a:rPr lang="da-DK" dirty="0" smtClean="0"/>
              <a:t> </a:t>
            </a:r>
            <a:r>
              <a:rPr lang="da-DK" dirty="0" err="1" smtClean="0"/>
              <a:t>dollabo</a:t>
            </a:r>
            <a:r>
              <a:rPr lang="da-DK" dirty="0" smtClean="0"/>
              <a:t>. Nam </a:t>
            </a:r>
            <a:r>
              <a:rPr lang="da-DK" dirty="0" err="1" smtClean="0"/>
              <a:t>quis</a:t>
            </a:r>
            <a:r>
              <a:rPr lang="da-DK" dirty="0" smtClean="0"/>
              <a:t> </a:t>
            </a:r>
            <a:r>
              <a:rPr lang="da-DK" dirty="0" err="1" smtClean="0"/>
              <a:t>mollacc</a:t>
            </a:r>
            <a:r>
              <a:rPr lang="da-DK" dirty="0" smtClean="0"/>
              <a:t> </a:t>
            </a:r>
            <a:r>
              <a:rPr lang="da-DK" dirty="0" err="1" smtClean="0"/>
              <a:t>usapic</a:t>
            </a:r>
            <a:r>
              <a:rPr lang="da-DK" dirty="0" smtClean="0"/>
              <a:t> to od et, </a:t>
            </a:r>
            <a:r>
              <a:rPr lang="da-DK" dirty="0" err="1" smtClean="0"/>
              <a:t>que</a:t>
            </a:r>
            <a:r>
              <a:rPr lang="da-DK" dirty="0" smtClean="0"/>
              <a:t> et </a:t>
            </a:r>
            <a:r>
              <a:rPr lang="da-DK" dirty="0" err="1" smtClean="0"/>
              <a:t>aperore</a:t>
            </a:r>
            <a:r>
              <a:rPr lang="da-DK" dirty="0" smtClean="0"/>
              <a:t>, </a:t>
            </a:r>
            <a:r>
              <a:rPr lang="da-DK" dirty="0" err="1" smtClean="0"/>
              <a:t>cusandi</a:t>
            </a:r>
            <a:r>
              <a:rPr lang="da-DK" dirty="0" smtClean="0"/>
              <a:t> </a:t>
            </a:r>
            <a:r>
              <a:rPr lang="da-DK" dirty="0" err="1" smtClean="0"/>
              <a:t>aut</a:t>
            </a:r>
            <a:r>
              <a:rPr lang="da-DK" dirty="0" smtClean="0"/>
              <a:t> </a:t>
            </a:r>
            <a:r>
              <a:rPr lang="da-DK" dirty="0" err="1" smtClean="0"/>
              <a:t>pelicii</a:t>
            </a:r>
            <a:r>
              <a:rPr lang="da-DK" dirty="0" smtClean="0"/>
              <a:t> </a:t>
            </a:r>
            <a:r>
              <a:rPr lang="da-DK" dirty="0" err="1" smtClean="0"/>
              <a:t>stotam</a:t>
            </a:r>
            <a:r>
              <a:rPr lang="da-DK" dirty="0" smtClean="0"/>
              <a:t> </a:t>
            </a:r>
            <a:r>
              <a:rPr lang="da-DK" dirty="0" err="1" smtClean="0"/>
              <a:t>disciis</a:t>
            </a:r>
            <a:r>
              <a:rPr lang="da-DK" dirty="0" smtClean="0"/>
              <a:t> si te pa </a:t>
            </a:r>
            <a:r>
              <a:rPr lang="da-DK" dirty="0" err="1" smtClean="0"/>
              <a:t>voles</a:t>
            </a:r>
            <a:r>
              <a:rPr lang="da-DK" dirty="0" smtClean="0"/>
              <a:t> </a:t>
            </a:r>
            <a:r>
              <a:rPr lang="da-DK" dirty="0" err="1" smtClean="0"/>
              <a:t>esendi</a:t>
            </a:r>
            <a:r>
              <a:rPr lang="da-DK" dirty="0" smtClean="0"/>
              <a:t> </a:t>
            </a:r>
            <a:r>
              <a:rPr lang="da-DK" dirty="0" err="1" smtClean="0"/>
              <a:t>volupiet</a:t>
            </a:r>
            <a:r>
              <a:rPr lang="da-DK" dirty="0" smtClean="0"/>
              <a:t> </a:t>
            </a:r>
            <a:r>
              <a:rPr lang="da-DK" dirty="0" err="1" smtClean="0"/>
              <a:t>omnis</a:t>
            </a:r>
            <a:r>
              <a:rPr lang="da-DK" dirty="0" smtClean="0"/>
              <a:t> </a:t>
            </a:r>
            <a:r>
              <a:rPr lang="da-DK" dirty="0" err="1" smtClean="0"/>
              <a:t>enihili</a:t>
            </a:r>
            <a:r>
              <a:rPr lang="da-DK" dirty="0" smtClean="0"/>
              <a:t> </a:t>
            </a:r>
            <a:r>
              <a:rPr lang="da-DK" dirty="0" err="1" smtClean="0"/>
              <a:t>tatiandam</a:t>
            </a:r>
            <a:r>
              <a:rPr lang="da-DK" dirty="0" smtClean="0"/>
              <a:t> et </a:t>
            </a:r>
            <a:r>
              <a:rPr lang="da-DK" dirty="0" err="1" smtClean="0"/>
              <a:t>hari</a:t>
            </a:r>
            <a:r>
              <a:rPr lang="da-DK" dirty="0" smtClean="0"/>
              <a:t> </a:t>
            </a:r>
            <a:r>
              <a:rPr lang="da-DK" dirty="0" err="1" smtClean="0"/>
              <a:t>ate</a:t>
            </a:r>
            <a:r>
              <a:rPr lang="da-DK" dirty="0" smtClean="0"/>
              <a:t> </a:t>
            </a:r>
            <a:r>
              <a:rPr lang="da-DK" dirty="0" err="1" smtClean="0"/>
              <a:t>aut</a:t>
            </a:r>
            <a:r>
              <a:rPr lang="da-DK" dirty="0" smtClean="0"/>
              <a:t> re peribus et </a:t>
            </a:r>
            <a:r>
              <a:rPr lang="da-DK" dirty="0" err="1" smtClean="0"/>
              <a:t>ellabo</a:t>
            </a:r>
            <a:r>
              <a:rPr lang="da-DK" dirty="0" smtClean="0"/>
              <a:t>. </a:t>
            </a:r>
            <a:r>
              <a:rPr lang="da-DK" dirty="0" err="1" smtClean="0"/>
              <a:t>Um</a:t>
            </a:r>
            <a:r>
              <a:rPr lang="da-DK" dirty="0" smtClean="0"/>
              <a:t> </a:t>
            </a:r>
            <a:r>
              <a:rPr lang="da-DK" dirty="0" err="1" smtClean="0"/>
              <a:t>quat</a:t>
            </a:r>
            <a:r>
              <a:rPr lang="da-DK" dirty="0" smtClean="0"/>
              <a:t>.</a:t>
            </a:r>
          </a:p>
          <a:p>
            <a:r>
              <a:rPr lang="da-DK" dirty="0" err="1" smtClean="0"/>
              <a:t>Beaquamus</a:t>
            </a:r>
            <a:r>
              <a:rPr lang="da-DK" dirty="0" smtClean="0"/>
              <a:t> </a:t>
            </a:r>
            <a:r>
              <a:rPr lang="da-DK" dirty="0" err="1" smtClean="0"/>
              <a:t>quasin</a:t>
            </a:r>
            <a:r>
              <a:rPr lang="da-DK" dirty="0" smtClean="0"/>
              <a:t> </a:t>
            </a:r>
            <a:r>
              <a:rPr lang="da-DK" dirty="0" err="1" smtClean="0"/>
              <a:t>conseque</a:t>
            </a:r>
            <a:r>
              <a:rPr lang="da-DK" dirty="0" smtClean="0"/>
              <a:t> </a:t>
            </a:r>
            <a:r>
              <a:rPr lang="da-DK" dirty="0" err="1" smtClean="0"/>
              <a:t>commod</a:t>
            </a:r>
            <a:r>
              <a:rPr lang="da-DK" dirty="0" smtClean="0"/>
              <a:t> </a:t>
            </a:r>
            <a:r>
              <a:rPr lang="da-DK" dirty="0" err="1" smtClean="0"/>
              <a:t>quamenistrum</a:t>
            </a:r>
            <a:r>
              <a:rPr lang="da-DK" dirty="0" smtClean="0"/>
              <a:t> </a:t>
            </a:r>
            <a:r>
              <a:rPr lang="da-DK" dirty="0" err="1" smtClean="0"/>
              <a:t>ipsunto</a:t>
            </a:r>
            <a:r>
              <a:rPr lang="da-DK" dirty="0" smtClean="0"/>
              <a:t> te </a:t>
            </a:r>
            <a:r>
              <a:rPr lang="da-DK" dirty="0" err="1" smtClean="0"/>
              <a:t>volum</a:t>
            </a:r>
            <a:r>
              <a:rPr lang="da-DK" dirty="0" smtClean="0"/>
              <a:t> re </a:t>
            </a:r>
            <a:r>
              <a:rPr lang="da-DK" dirty="0" err="1" smtClean="0"/>
              <a:t>omnimpo</a:t>
            </a:r>
            <a:r>
              <a:rPr lang="da-DK" dirty="0" smtClean="0"/>
              <a:t> </a:t>
            </a:r>
            <a:r>
              <a:rPr lang="da-DK" dirty="0" err="1" smtClean="0"/>
              <a:t>reiciae</a:t>
            </a:r>
            <a:r>
              <a:rPr lang="da-DK" dirty="0" smtClean="0"/>
              <a:t> </a:t>
            </a:r>
            <a:r>
              <a:rPr lang="da-DK" dirty="0" err="1" smtClean="0"/>
              <a:t>ctiandi</a:t>
            </a:r>
            <a:r>
              <a:rPr lang="da-DK" dirty="0" smtClean="0"/>
              <a:t> </a:t>
            </a:r>
            <a:r>
              <a:rPr lang="da-DK" dirty="0" err="1" smtClean="0"/>
              <a:t>tatem</a:t>
            </a:r>
            <a:r>
              <a:rPr lang="da-DK" dirty="0" smtClean="0"/>
              <a:t>. </a:t>
            </a:r>
            <a:r>
              <a:rPr lang="da-DK" dirty="0" err="1" smtClean="0"/>
              <a:t>Olupiendis</a:t>
            </a:r>
            <a:r>
              <a:rPr lang="da-DK" dirty="0" smtClean="0"/>
              <a:t> a </a:t>
            </a:r>
            <a:r>
              <a:rPr lang="da-DK" dirty="0" err="1" smtClean="0"/>
              <a:t>parum</a:t>
            </a:r>
            <a:r>
              <a:rPr lang="da-DK" dirty="0" smtClean="0"/>
              <a:t> </a:t>
            </a:r>
            <a:r>
              <a:rPr lang="da-DK" dirty="0" err="1" smtClean="0"/>
              <a:t>eum</a:t>
            </a:r>
            <a:r>
              <a:rPr lang="da-DK" dirty="0" smtClean="0"/>
              <a:t> </a:t>
            </a:r>
            <a:r>
              <a:rPr lang="da-DK" dirty="0" err="1" smtClean="0"/>
              <a:t>inum</a:t>
            </a:r>
            <a:r>
              <a:rPr lang="da-DK" dirty="0" smtClean="0"/>
              <a:t> </a:t>
            </a:r>
            <a:r>
              <a:rPr lang="da-DK" dirty="0" err="1" smtClean="0"/>
              <a:t>quae</a:t>
            </a:r>
            <a:r>
              <a:rPr lang="da-DK" dirty="0" smtClean="0"/>
              <a:t> ex et </a:t>
            </a:r>
            <a:r>
              <a:rPr lang="da-DK" dirty="0" err="1" smtClean="0"/>
              <a:t>et</a:t>
            </a:r>
            <a:r>
              <a:rPr lang="da-DK" dirty="0" smtClean="0"/>
              <a:t> </a:t>
            </a:r>
            <a:r>
              <a:rPr lang="da-DK" dirty="0" err="1" smtClean="0"/>
              <a:t>dendis</a:t>
            </a:r>
            <a:r>
              <a:rPr lang="da-DK" dirty="0" smtClean="0"/>
              <a:t> </a:t>
            </a:r>
            <a:r>
              <a:rPr lang="da-DK" dirty="0" err="1" smtClean="0"/>
              <a:t>doluptatibus</a:t>
            </a:r>
            <a:r>
              <a:rPr lang="da-DK" dirty="0" smtClean="0"/>
              <a:t> </a:t>
            </a:r>
            <a:r>
              <a:rPr lang="da-DK" dirty="0" err="1" smtClean="0"/>
              <a:t>audignis</a:t>
            </a:r>
            <a:r>
              <a:rPr lang="da-DK" dirty="0" smtClean="0"/>
              <a:t> </a:t>
            </a:r>
            <a:r>
              <a:rPr lang="da-DK" dirty="0" err="1" smtClean="0"/>
              <a:t>apidel</a:t>
            </a:r>
            <a:r>
              <a:rPr lang="da-DK" dirty="0" smtClean="0"/>
              <a:t> </a:t>
            </a:r>
            <a:r>
              <a:rPr lang="da-DK" dirty="0" err="1" smtClean="0"/>
              <a:t>ipis</a:t>
            </a:r>
            <a:r>
              <a:rPr lang="da-DK" dirty="0" smtClean="0"/>
              <a:t> et </a:t>
            </a:r>
            <a:r>
              <a:rPr lang="da-DK" dirty="0" err="1" smtClean="0"/>
              <a:t>vellorr</a:t>
            </a:r>
            <a:r>
              <a:rPr lang="da-DK" dirty="0" smtClean="0"/>
              <a:t> </a:t>
            </a:r>
            <a:r>
              <a:rPr lang="da-DK" dirty="0" err="1" smtClean="0"/>
              <a:t>orporeiument</a:t>
            </a:r>
            <a:r>
              <a:rPr lang="da-DK" dirty="0" smtClean="0"/>
              <a:t> </a:t>
            </a:r>
            <a:r>
              <a:rPr lang="da-DK" dirty="0" err="1" smtClean="0"/>
              <a:t>quiste</a:t>
            </a:r>
            <a:r>
              <a:rPr lang="da-DK" dirty="0" smtClean="0"/>
              <a:t> </a:t>
            </a:r>
            <a:r>
              <a:rPr lang="da-DK" dirty="0" err="1" smtClean="0"/>
              <a:t>num</a:t>
            </a:r>
            <a:r>
              <a:rPr lang="da-DK" dirty="0" smtClean="0"/>
              <a:t> </a:t>
            </a:r>
            <a:r>
              <a:rPr lang="da-DK" dirty="0" err="1" smtClean="0"/>
              <a:t>volum</a:t>
            </a:r>
            <a:r>
              <a:rPr lang="da-DK" dirty="0" smtClean="0"/>
              <a:t> </a:t>
            </a:r>
            <a:r>
              <a:rPr lang="da-DK" dirty="0" err="1" smtClean="0"/>
              <a:t>voluptatquae</a:t>
            </a:r>
            <a:r>
              <a:rPr lang="da-DK" dirty="0" smtClean="0"/>
              <a:t> </a:t>
            </a:r>
            <a:r>
              <a:rPr lang="da-DK" dirty="0" err="1" smtClean="0"/>
              <a:t>iusdam</a:t>
            </a:r>
            <a:r>
              <a:rPr lang="da-DK" dirty="0" smtClean="0"/>
              <a:t> </a:t>
            </a:r>
            <a:r>
              <a:rPr lang="da-DK" dirty="0" err="1" smtClean="0"/>
              <a:t>aut</a:t>
            </a:r>
            <a:r>
              <a:rPr lang="da-DK" dirty="0" smtClean="0"/>
              <a:t> </a:t>
            </a:r>
            <a:r>
              <a:rPr lang="da-DK" dirty="0" err="1" smtClean="0"/>
              <a:t>ditate</a:t>
            </a:r>
            <a:r>
              <a:rPr lang="da-DK" dirty="0" smtClean="0"/>
              <a:t> et </a:t>
            </a:r>
            <a:r>
              <a:rPr lang="da-DK" dirty="0" err="1" smtClean="0"/>
              <a:t>dolorru</a:t>
            </a:r>
            <a:r>
              <a:rPr lang="da-DK" dirty="0" smtClean="0"/>
              <a:t> </a:t>
            </a:r>
            <a:r>
              <a:rPr lang="da-DK" dirty="0" err="1" smtClean="0"/>
              <a:t>mquam</a:t>
            </a:r>
            <a:r>
              <a:rPr lang="da-DK" dirty="0" smtClean="0"/>
              <a:t>, </a:t>
            </a:r>
            <a:r>
              <a:rPr lang="da-DK" dirty="0" err="1" smtClean="0"/>
              <a:t>cuptur</a:t>
            </a:r>
            <a:r>
              <a:rPr lang="da-DK" dirty="0" smtClean="0"/>
              <a:t> </a:t>
            </a:r>
            <a:r>
              <a:rPr lang="da-DK" dirty="0" err="1" smtClean="0"/>
              <a:t>aliqui</a:t>
            </a:r>
            <a:r>
              <a:rPr lang="da-DK" dirty="0" smtClean="0"/>
              <a:t> tempos </a:t>
            </a:r>
            <a:r>
              <a:rPr lang="da-DK" dirty="0" err="1" smtClean="0"/>
              <a:t>provit</a:t>
            </a:r>
            <a:r>
              <a:rPr lang="da-DK" dirty="0" smtClean="0"/>
              <a:t> </a:t>
            </a:r>
            <a:r>
              <a:rPr lang="da-DK" dirty="0" err="1" smtClean="0"/>
              <a:t>qui</a:t>
            </a:r>
            <a:r>
              <a:rPr lang="da-DK" dirty="0" smtClean="0"/>
              <a:t> </a:t>
            </a:r>
            <a:r>
              <a:rPr lang="da-DK" dirty="0" err="1" smtClean="0"/>
              <a:t>testendam</a:t>
            </a:r>
            <a:r>
              <a:rPr lang="da-DK" dirty="0" smtClean="0"/>
              <a:t> </a:t>
            </a:r>
            <a:r>
              <a:rPr lang="da-DK" dirty="0" err="1" smtClean="0"/>
              <a:t>aut</a:t>
            </a:r>
            <a:r>
              <a:rPr lang="da-DK" dirty="0" smtClean="0"/>
              <a:t> </a:t>
            </a:r>
            <a:r>
              <a:rPr lang="da-DK" dirty="0" err="1" smtClean="0"/>
              <a:t>auda</a:t>
            </a:r>
            <a:r>
              <a:rPr lang="da-DK" dirty="0" smtClean="0"/>
              <a:t> imi, is </a:t>
            </a:r>
            <a:r>
              <a:rPr lang="da-DK" dirty="0" err="1" smtClean="0"/>
              <a:t>essequi</a:t>
            </a:r>
            <a:r>
              <a:rPr lang="da-DK" dirty="0" smtClean="0"/>
              <a:t> </a:t>
            </a:r>
            <a:r>
              <a:rPr lang="da-DK" dirty="0" err="1" smtClean="0"/>
              <a:t>bera</a:t>
            </a:r>
            <a:r>
              <a:rPr lang="da-DK" dirty="0" smtClean="0"/>
              <a:t> </a:t>
            </a:r>
            <a:r>
              <a:rPr lang="da-DK" dirty="0" err="1" smtClean="0"/>
              <a:t>vernate</a:t>
            </a:r>
            <a:r>
              <a:rPr lang="da-DK" dirty="0" smtClean="0"/>
              <a:t> </a:t>
            </a:r>
            <a:r>
              <a:rPr lang="da-DK" dirty="0" err="1" smtClean="0"/>
              <a:t>esto</a:t>
            </a:r>
            <a:r>
              <a:rPr lang="da-DK" dirty="0" smtClean="0"/>
              <a:t> </a:t>
            </a:r>
            <a:r>
              <a:rPr lang="da-DK" dirty="0" err="1" smtClean="0"/>
              <a:t>conse</a:t>
            </a:r>
            <a:r>
              <a:rPr lang="da-DK" dirty="0" smtClean="0"/>
              <a:t> non </a:t>
            </a:r>
            <a:r>
              <a:rPr lang="da-DK" dirty="0" err="1" smtClean="0"/>
              <a:t>consequi</a:t>
            </a:r>
            <a:r>
              <a:rPr lang="da-DK" dirty="0" smtClean="0"/>
              <a:t> </a:t>
            </a:r>
            <a:r>
              <a:rPr lang="da-DK" dirty="0" err="1" smtClean="0"/>
              <a:t>ducipic</a:t>
            </a:r>
            <a:r>
              <a:rPr lang="da-DK" dirty="0" smtClean="0"/>
              <a:t> </a:t>
            </a:r>
            <a:r>
              <a:rPr lang="da-DK" dirty="0" err="1" smtClean="0"/>
              <a:t>totaquo</a:t>
            </a:r>
            <a:endParaRPr lang="da-DK" dirty="0" smtClean="0"/>
          </a:p>
        </p:txBody>
      </p:sp>
    </p:spTree>
    <p:extLst>
      <p:ext uri="{BB962C8B-B14F-4D97-AF65-F5344CB8AC3E}">
        <p14:creationId xmlns:p14="http://schemas.microsoft.com/office/powerpoint/2010/main" val="172537096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objects - Turquoise">
    <p:spTree>
      <p:nvGrpSpPr>
        <p:cNvPr id="1" name=""/>
        <p:cNvGrpSpPr/>
        <p:nvPr/>
      </p:nvGrpSpPr>
      <p:grpSpPr>
        <a:xfrm>
          <a:off x="0" y="0"/>
          <a:ext cx="0" cy="0"/>
          <a:chOff x="0" y="0"/>
          <a:chExt cx="0" cy="0"/>
        </a:xfrm>
      </p:grpSpPr>
      <p:sp>
        <p:nvSpPr>
          <p:cNvPr id="12" name="Rektangel 11"/>
          <p:cNvSpPr/>
          <p:nvPr userDrawn="1"/>
        </p:nvSpPr>
        <p:spPr>
          <a:xfrm>
            <a:off x="-1" y="6296025"/>
            <a:ext cx="12192001" cy="561975"/>
          </a:xfrm>
          <a:prstGeom prst="rect">
            <a:avLst/>
          </a:prstGeom>
          <a:solidFill>
            <a:srgbClr val="00A6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Pladsholder til indhold 3"/>
          <p:cNvSpPr>
            <a:spLocks noGrp="1"/>
          </p:cNvSpPr>
          <p:nvPr>
            <p:ph sz="half" idx="2"/>
          </p:nvPr>
        </p:nvSpPr>
        <p:spPr>
          <a:xfrm>
            <a:off x="5810249" y="1825625"/>
            <a:ext cx="5600700" cy="3739133"/>
          </a:xfrm>
          <a:blipFill>
            <a:blip r:embed="rId2"/>
            <a:stretch>
              <a:fillRect/>
            </a:stretch>
          </a:blipFill>
        </p:spPr>
        <p:txBody>
          <a:bodyPr/>
          <a:lstStyle/>
          <a:p>
            <a:pPr lvl="0"/>
            <a:r>
              <a:rPr lang="en-US" smtClean="0"/>
              <a:t>Click to edit Master text styles</a:t>
            </a:r>
          </a:p>
        </p:txBody>
      </p:sp>
      <p:pic>
        <p:nvPicPr>
          <p:cNvPr id="8" name="Billed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63174" y="627063"/>
            <a:ext cx="1247775" cy="561975"/>
          </a:xfrm>
          <a:prstGeom prst="rect">
            <a:avLst/>
          </a:prstGeom>
        </p:spPr>
      </p:pic>
      <p:sp>
        <p:nvSpPr>
          <p:cNvPr id="11" name="Titel 1"/>
          <p:cNvSpPr>
            <a:spLocks noGrp="1"/>
          </p:cNvSpPr>
          <p:nvPr>
            <p:ph type="title" hasCustomPrompt="1"/>
          </p:nvPr>
        </p:nvSpPr>
        <p:spPr>
          <a:xfrm>
            <a:off x="647700" y="427037"/>
            <a:ext cx="9343323" cy="1063625"/>
          </a:xfrm>
        </p:spPr>
        <p:txBody>
          <a:bodyPr>
            <a:normAutofit/>
          </a:bodyPr>
          <a:lstStyle>
            <a:lvl1pPr>
              <a:defRPr sz="4000" b="1">
                <a:solidFill>
                  <a:srgbClr val="00265A"/>
                </a:solidFill>
                <a:latin typeface="+mn-lt"/>
              </a:defRPr>
            </a:lvl1pPr>
          </a:lstStyle>
          <a:p>
            <a:r>
              <a:rPr lang="da-DK" dirty="0" smtClean="0"/>
              <a:t>Slide </a:t>
            </a:r>
            <a:r>
              <a:rPr lang="da-DK" dirty="0" err="1" smtClean="0"/>
              <a:t>title</a:t>
            </a:r>
            <a:endParaRPr lang="da-DK" dirty="0"/>
          </a:p>
        </p:txBody>
      </p:sp>
      <p:pic>
        <p:nvPicPr>
          <p:cNvPr id="9" name="Billed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957733" y="6418914"/>
            <a:ext cx="2560542" cy="384081"/>
          </a:xfrm>
          <a:prstGeom prst="rect">
            <a:avLst/>
          </a:prstGeom>
        </p:spPr>
      </p:pic>
      <p:sp>
        <p:nvSpPr>
          <p:cNvPr id="10" name="Pladsholder til indhold 4"/>
          <p:cNvSpPr>
            <a:spLocks noGrp="1"/>
          </p:cNvSpPr>
          <p:nvPr>
            <p:ph sz="quarter" idx="11" hasCustomPrompt="1"/>
          </p:nvPr>
        </p:nvSpPr>
        <p:spPr>
          <a:xfrm>
            <a:off x="680720" y="1818640"/>
            <a:ext cx="3759200" cy="4338321"/>
          </a:xfrm>
        </p:spPr>
        <p:txBody>
          <a:bodyPr>
            <a:normAutofit/>
          </a:bodyPr>
          <a:lstStyle>
            <a:lvl1pPr>
              <a:defRPr sz="1300"/>
            </a:lvl1pPr>
          </a:lstStyle>
          <a:p>
            <a:r>
              <a:rPr lang="da-DK" dirty="0" err="1" smtClean="0"/>
              <a:t>Aperibuscimod</a:t>
            </a:r>
            <a:r>
              <a:rPr lang="da-DK" dirty="0" smtClean="0"/>
              <a:t> </a:t>
            </a:r>
            <a:r>
              <a:rPr lang="da-DK" dirty="0" err="1" smtClean="0"/>
              <a:t>quatem</a:t>
            </a:r>
            <a:r>
              <a:rPr lang="da-DK" dirty="0" smtClean="0"/>
              <a:t> lam </a:t>
            </a:r>
            <a:r>
              <a:rPr lang="da-DK" dirty="0" err="1" smtClean="0"/>
              <a:t>faccullabor</a:t>
            </a:r>
            <a:r>
              <a:rPr lang="da-DK" dirty="0" smtClean="0"/>
              <a:t> re </a:t>
            </a:r>
            <a:r>
              <a:rPr lang="da-DK" dirty="0" err="1" smtClean="0"/>
              <a:t>quidit</a:t>
            </a:r>
            <a:r>
              <a:rPr lang="da-DK" dirty="0" smtClean="0"/>
              <a:t> </a:t>
            </a:r>
            <a:r>
              <a:rPr lang="da-DK" dirty="0" err="1" smtClean="0"/>
              <a:t>dolo</a:t>
            </a:r>
            <a:r>
              <a:rPr lang="da-DK" dirty="0" smtClean="0"/>
              <a:t> </a:t>
            </a:r>
            <a:r>
              <a:rPr lang="da-DK" dirty="0" err="1" smtClean="0"/>
              <a:t>quas</a:t>
            </a:r>
            <a:r>
              <a:rPr lang="da-DK" dirty="0" smtClean="0"/>
              <a:t> ea nos et la </a:t>
            </a:r>
            <a:r>
              <a:rPr lang="da-DK" dirty="0" err="1" smtClean="0"/>
              <a:t>velenim</a:t>
            </a:r>
            <a:r>
              <a:rPr lang="da-DK" dirty="0" smtClean="0"/>
              <a:t> </a:t>
            </a:r>
            <a:r>
              <a:rPr lang="da-DK" dirty="0" err="1" smtClean="0"/>
              <a:t>aximus</a:t>
            </a:r>
            <a:r>
              <a:rPr lang="da-DK" dirty="0" smtClean="0"/>
              <a:t>, </a:t>
            </a:r>
            <a:r>
              <a:rPr lang="da-DK" dirty="0" err="1" smtClean="0"/>
              <a:t>commosantur</a:t>
            </a:r>
            <a:r>
              <a:rPr lang="da-DK" dirty="0" smtClean="0"/>
              <a:t>?</a:t>
            </a:r>
          </a:p>
          <a:p>
            <a:r>
              <a:rPr lang="da-DK" dirty="0" err="1" smtClean="0"/>
              <a:t>Harios</a:t>
            </a:r>
            <a:r>
              <a:rPr lang="da-DK" dirty="0" smtClean="0"/>
              <a:t> </a:t>
            </a:r>
            <a:r>
              <a:rPr lang="da-DK" dirty="0" err="1" smtClean="0"/>
              <a:t>dollabo</a:t>
            </a:r>
            <a:r>
              <a:rPr lang="da-DK" dirty="0" smtClean="0"/>
              <a:t>. Nam </a:t>
            </a:r>
            <a:r>
              <a:rPr lang="da-DK" dirty="0" err="1" smtClean="0"/>
              <a:t>quis</a:t>
            </a:r>
            <a:r>
              <a:rPr lang="da-DK" dirty="0" smtClean="0"/>
              <a:t> </a:t>
            </a:r>
            <a:r>
              <a:rPr lang="da-DK" dirty="0" err="1" smtClean="0"/>
              <a:t>mollacc</a:t>
            </a:r>
            <a:r>
              <a:rPr lang="da-DK" dirty="0" smtClean="0"/>
              <a:t> </a:t>
            </a:r>
            <a:r>
              <a:rPr lang="da-DK" dirty="0" err="1" smtClean="0"/>
              <a:t>usapic</a:t>
            </a:r>
            <a:r>
              <a:rPr lang="da-DK" dirty="0" smtClean="0"/>
              <a:t> to od et, </a:t>
            </a:r>
            <a:r>
              <a:rPr lang="da-DK" dirty="0" err="1" smtClean="0"/>
              <a:t>que</a:t>
            </a:r>
            <a:r>
              <a:rPr lang="da-DK" dirty="0" smtClean="0"/>
              <a:t> et </a:t>
            </a:r>
            <a:r>
              <a:rPr lang="da-DK" dirty="0" err="1" smtClean="0"/>
              <a:t>aperore</a:t>
            </a:r>
            <a:r>
              <a:rPr lang="da-DK" dirty="0" smtClean="0"/>
              <a:t>, </a:t>
            </a:r>
            <a:r>
              <a:rPr lang="da-DK" dirty="0" err="1" smtClean="0"/>
              <a:t>cusandi</a:t>
            </a:r>
            <a:r>
              <a:rPr lang="da-DK" dirty="0" smtClean="0"/>
              <a:t> </a:t>
            </a:r>
            <a:r>
              <a:rPr lang="da-DK" dirty="0" err="1" smtClean="0"/>
              <a:t>aut</a:t>
            </a:r>
            <a:r>
              <a:rPr lang="da-DK" dirty="0" smtClean="0"/>
              <a:t> </a:t>
            </a:r>
            <a:r>
              <a:rPr lang="da-DK" dirty="0" err="1" smtClean="0"/>
              <a:t>pelicii</a:t>
            </a:r>
            <a:r>
              <a:rPr lang="da-DK" dirty="0" smtClean="0"/>
              <a:t> </a:t>
            </a:r>
            <a:r>
              <a:rPr lang="da-DK" dirty="0" err="1" smtClean="0"/>
              <a:t>stotam</a:t>
            </a:r>
            <a:r>
              <a:rPr lang="da-DK" dirty="0" smtClean="0"/>
              <a:t> </a:t>
            </a:r>
            <a:r>
              <a:rPr lang="da-DK" dirty="0" err="1" smtClean="0"/>
              <a:t>disciis</a:t>
            </a:r>
            <a:r>
              <a:rPr lang="da-DK" dirty="0" smtClean="0"/>
              <a:t> si te pa </a:t>
            </a:r>
            <a:r>
              <a:rPr lang="da-DK" dirty="0" err="1" smtClean="0"/>
              <a:t>voles</a:t>
            </a:r>
            <a:r>
              <a:rPr lang="da-DK" dirty="0" smtClean="0"/>
              <a:t> </a:t>
            </a:r>
            <a:r>
              <a:rPr lang="da-DK" dirty="0" err="1" smtClean="0"/>
              <a:t>esendi</a:t>
            </a:r>
            <a:r>
              <a:rPr lang="da-DK" dirty="0" smtClean="0"/>
              <a:t> </a:t>
            </a:r>
            <a:r>
              <a:rPr lang="da-DK" dirty="0" err="1" smtClean="0"/>
              <a:t>volupiet</a:t>
            </a:r>
            <a:r>
              <a:rPr lang="da-DK" dirty="0" smtClean="0"/>
              <a:t> </a:t>
            </a:r>
            <a:r>
              <a:rPr lang="da-DK" dirty="0" err="1" smtClean="0"/>
              <a:t>omnis</a:t>
            </a:r>
            <a:r>
              <a:rPr lang="da-DK" dirty="0" smtClean="0"/>
              <a:t> </a:t>
            </a:r>
            <a:r>
              <a:rPr lang="da-DK" dirty="0" err="1" smtClean="0"/>
              <a:t>enihili</a:t>
            </a:r>
            <a:r>
              <a:rPr lang="da-DK" dirty="0" smtClean="0"/>
              <a:t> </a:t>
            </a:r>
            <a:r>
              <a:rPr lang="da-DK" dirty="0" err="1" smtClean="0"/>
              <a:t>tatiandam</a:t>
            </a:r>
            <a:r>
              <a:rPr lang="da-DK" dirty="0" smtClean="0"/>
              <a:t> et </a:t>
            </a:r>
            <a:r>
              <a:rPr lang="da-DK" dirty="0" err="1" smtClean="0"/>
              <a:t>hari</a:t>
            </a:r>
            <a:r>
              <a:rPr lang="da-DK" dirty="0" smtClean="0"/>
              <a:t> </a:t>
            </a:r>
            <a:r>
              <a:rPr lang="da-DK" dirty="0" err="1" smtClean="0"/>
              <a:t>ate</a:t>
            </a:r>
            <a:r>
              <a:rPr lang="da-DK" dirty="0" smtClean="0"/>
              <a:t> </a:t>
            </a:r>
            <a:r>
              <a:rPr lang="da-DK" dirty="0" err="1" smtClean="0"/>
              <a:t>aut</a:t>
            </a:r>
            <a:r>
              <a:rPr lang="da-DK" dirty="0" smtClean="0"/>
              <a:t> re peribus et </a:t>
            </a:r>
            <a:r>
              <a:rPr lang="da-DK" dirty="0" err="1" smtClean="0"/>
              <a:t>ellabo</a:t>
            </a:r>
            <a:r>
              <a:rPr lang="da-DK" dirty="0" smtClean="0"/>
              <a:t>. </a:t>
            </a:r>
            <a:r>
              <a:rPr lang="da-DK" dirty="0" err="1" smtClean="0"/>
              <a:t>Um</a:t>
            </a:r>
            <a:r>
              <a:rPr lang="da-DK" dirty="0" smtClean="0"/>
              <a:t> </a:t>
            </a:r>
            <a:r>
              <a:rPr lang="da-DK" dirty="0" err="1" smtClean="0"/>
              <a:t>quat</a:t>
            </a:r>
            <a:r>
              <a:rPr lang="da-DK" dirty="0" smtClean="0"/>
              <a:t>.</a:t>
            </a:r>
          </a:p>
          <a:p>
            <a:r>
              <a:rPr lang="da-DK" dirty="0" err="1" smtClean="0"/>
              <a:t>Beaquamus</a:t>
            </a:r>
            <a:r>
              <a:rPr lang="da-DK" dirty="0" smtClean="0"/>
              <a:t> </a:t>
            </a:r>
            <a:r>
              <a:rPr lang="da-DK" dirty="0" err="1" smtClean="0"/>
              <a:t>quasin</a:t>
            </a:r>
            <a:r>
              <a:rPr lang="da-DK" dirty="0" smtClean="0"/>
              <a:t> </a:t>
            </a:r>
            <a:r>
              <a:rPr lang="da-DK" dirty="0" err="1" smtClean="0"/>
              <a:t>conseque</a:t>
            </a:r>
            <a:r>
              <a:rPr lang="da-DK" dirty="0" smtClean="0"/>
              <a:t> </a:t>
            </a:r>
            <a:r>
              <a:rPr lang="da-DK" dirty="0" err="1" smtClean="0"/>
              <a:t>commod</a:t>
            </a:r>
            <a:r>
              <a:rPr lang="da-DK" dirty="0" smtClean="0"/>
              <a:t> </a:t>
            </a:r>
            <a:r>
              <a:rPr lang="da-DK" dirty="0" err="1" smtClean="0"/>
              <a:t>quamenistrum</a:t>
            </a:r>
            <a:r>
              <a:rPr lang="da-DK" dirty="0" smtClean="0"/>
              <a:t> </a:t>
            </a:r>
            <a:r>
              <a:rPr lang="da-DK" dirty="0" err="1" smtClean="0"/>
              <a:t>ipsunto</a:t>
            </a:r>
            <a:r>
              <a:rPr lang="da-DK" dirty="0" smtClean="0"/>
              <a:t> te </a:t>
            </a:r>
            <a:r>
              <a:rPr lang="da-DK" dirty="0" err="1" smtClean="0"/>
              <a:t>volum</a:t>
            </a:r>
            <a:r>
              <a:rPr lang="da-DK" dirty="0" smtClean="0"/>
              <a:t> re </a:t>
            </a:r>
            <a:r>
              <a:rPr lang="da-DK" dirty="0" err="1" smtClean="0"/>
              <a:t>omnimpo</a:t>
            </a:r>
            <a:r>
              <a:rPr lang="da-DK" dirty="0" smtClean="0"/>
              <a:t> </a:t>
            </a:r>
            <a:r>
              <a:rPr lang="da-DK" dirty="0" err="1" smtClean="0"/>
              <a:t>reiciae</a:t>
            </a:r>
            <a:r>
              <a:rPr lang="da-DK" dirty="0" smtClean="0"/>
              <a:t> </a:t>
            </a:r>
            <a:r>
              <a:rPr lang="da-DK" dirty="0" err="1" smtClean="0"/>
              <a:t>ctiandi</a:t>
            </a:r>
            <a:r>
              <a:rPr lang="da-DK" dirty="0" smtClean="0"/>
              <a:t> </a:t>
            </a:r>
            <a:r>
              <a:rPr lang="da-DK" dirty="0" err="1" smtClean="0"/>
              <a:t>tatem</a:t>
            </a:r>
            <a:r>
              <a:rPr lang="da-DK" dirty="0" smtClean="0"/>
              <a:t>. </a:t>
            </a:r>
            <a:r>
              <a:rPr lang="da-DK" dirty="0" err="1" smtClean="0"/>
              <a:t>Olupiendis</a:t>
            </a:r>
            <a:r>
              <a:rPr lang="da-DK" dirty="0" smtClean="0"/>
              <a:t> a </a:t>
            </a:r>
            <a:r>
              <a:rPr lang="da-DK" dirty="0" err="1" smtClean="0"/>
              <a:t>parum</a:t>
            </a:r>
            <a:r>
              <a:rPr lang="da-DK" dirty="0" smtClean="0"/>
              <a:t> </a:t>
            </a:r>
            <a:r>
              <a:rPr lang="da-DK" dirty="0" err="1" smtClean="0"/>
              <a:t>eum</a:t>
            </a:r>
            <a:r>
              <a:rPr lang="da-DK" dirty="0" smtClean="0"/>
              <a:t> </a:t>
            </a:r>
            <a:r>
              <a:rPr lang="da-DK" dirty="0" err="1" smtClean="0"/>
              <a:t>inum</a:t>
            </a:r>
            <a:r>
              <a:rPr lang="da-DK" dirty="0" smtClean="0"/>
              <a:t> </a:t>
            </a:r>
            <a:r>
              <a:rPr lang="da-DK" dirty="0" err="1" smtClean="0"/>
              <a:t>quae</a:t>
            </a:r>
            <a:r>
              <a:rPr lang="da-DK" dirty="0" smtClean="0"/>
              <a:t> ex et </a:t>
            </a:r>
            <a:r>
              <a:rPr lang="da-DK" dirty="0" err="1" smtClean="0"/>
              <a:t>et</a:t>
            </a:r>
            <a:r>
              <a:rPr lang="da-DK" dirty="0" smtClean="0"/>
              <a:t> </a:t>
            </a:r>
            <a:r>
              <a:rPr lang="da-DK" dirty="0" err="1" smtClean="0"/>
              <a:t>dendis</a:t>
            </a:r>
            <a:r>
              <a:rPr lang="da-DK" dirty="0" smtClean="0"/>
              <a:t> </a:t>
            </a:r>
            <a:r>
              <a:rPr lang="da-DK" dirty="0" err="1" smtClean="0"/>
              <a:t>doluptatibus</a:t>
            </a:r>
            <a:r>
              <a:rPr lang="da-DK" dirty="0" smtClean="0"/>
              <a:t> </a:t>
            </a:r>
            <a:r>
              <a:rPr lang="da-DK" dirty="0" err="1" smtClean="0"/>
              <a:t>audignis</a:t>
            </a:r>
            <a:r>
              <a:rPr lang="da-DK" dirty="0" smtClean="0"/>
              <a:t> </a:t>
            </a:r>
            <a:r>
              <a:rPr lang="da-DK" dirty="0" err="1" smtClean="0"/>
              <a:t>apidel</a:t>
            </a:r>
            <a:r>
              <a:rPr lang="da-DK" dirty="0" smtClean="0"/>
              <a:t> </a:t>
            </a:r>
            <a:r>
              <a:rPr lang="da-DK" dirty="0" err="1" smtClean="0"/>
              <a:t>ipis</a:t>
            </a:r>
            <a:r>
              <a:rPr lang="da-DK" dirty="0" smtClean="0"/>
              <a:t> et </a:t>
            </a:r>
            <a:r>
              <a:rPr lang="da-DK" dirty="0" err="1" smtClean="0"/>
              <a:t>vellorr</a:t>
            </a:r>
            <a:r>
              <a:rPr lang="da-DK" dirty="0" smtClean="0"/>
              <a:t> </a:t>
            </a:r>
            <a:r>
              <a:rPr lang="da-DK" dirty="0" err="1" smtClean="0"/>
              <a:t>orporeiument</a:t>
            </a:r>
            <a:r>
              <a:rPr lang="da-DK" dirty="0" smtClean="0"/>
              <a:t> </a:t>
            </a:r>
            <a:r>
              <a:rPr lang="da-DK" dirty="0" err="1" smtClean="0"/>
              <a:t>quiste</a:t>
            </a:r>
            <a:r>
              <a:rPr lang="da-DK" dirty="0" smtClean="0"/>
              <a:t> </a:t>
            </a:r>
            <a:r>
              <a:rPr lang="da-DK" dirty="0" err="1" smtClean="0"/>
              <a:t>num</a:t>
            </a:r>
            <a:r>
              <a:rPr lang="da-DK" dirty="0" smtClean="0"/>
              <a:t> </a:t>
            </a:r>
            <a:r>
              <a:rPr lang="da-DK" dirty="0" err="1" smtClean="0"/>
              <a:t>volum</a:t>
            </a:r>
            <a:r>
              <a:rPr lang="da-DK" dirty="0" smtClean="0"/>
              <a:t> </a:t>
            </a:r>
            <a:r>
              <a:rPr lang="da-DK" dirty="0" err="1" smtClean="0"/>
              <a:t>voluptatquae</a:t>
            </a:r>
            <a:r>
              <a:rPr lang="da-DK" dirty="0" smtClean="0"/>
              <a:t> </a:t>
            </a:r>
            <a:r>
              <a:rPr lang="da-DK" dirty="0" err="1" smtClean="0"/>
              <a:t>iusdam</a:t>
            </a:r>
            <a:r>
              <a:rPr lang="da-DK" dirty="0" smtClean="0"/>
              <a:t> </a:t>
            </a:r>
            <a:r>
              <a:rPr lang="da-DK" dirty="0" err="1" smtClean="0"/>
              <a:t>aut</a:t>
            </a:r>
            <a:r>
              <a:rPr lang="da-DK" dirty="0" smtClean="0"/>
              <a:t> </a:t>
            </a:r>
            <a:r>
              <a:rPr lang="da-DK" dirty="0" err="1" smtClean="0"/>
              <a:t>ditate</a:t>
            </a:r>
            <a:r>
              <a:rPr lang="da-DK" dirty="0" smtClean="0"/>
              <a:t> et </a:t>
            </a:r>
            <a:r>
              <a:rPr lang="da-DK" dirty="0" err="1" smtClean="0"/>
              <a:t>dolorru</a:t>
            </a:r>
            <a:r>
              <a:rPr lang="da-DK" dirty="0" smtClean="0"/>
              <a:t> </a:t>
            </a:r>
            <a:r>
              <a:rPr lang="da-DK" dirty="0" err="1" smtClean="0"/>
              <a:t>mquam</a:t>
            </a:r>
            <a:r>
              <a:rPr lang="da-DK" dirty="0" smtClean="0"/>
              <a:t>, </a:t>
            </a:r>
            <a:r>
              <a:rPr lang="da-DK" dirty="0" err="1" smtClean="0"/>
              <a:t>cuptur</a:t>
            </a:r>
            <a:r>
              <a:rPr lang="da-DK" dirty="0" smtClean="0"/>
              <a:t> </a:t>
            </a:r>
            <a:r>
              <a:rPr lang="da-DK" dirty="0" err="1" smtClean="0"/>
              <a:t>aliqui</a:t>
            </a:r>
            <a:r>
              <a:rPr lang="da-DK" dirty="0" smtClean="0"/>
              <a:t> tempos </a:t>
            </a:r>
            <a:r>
              <a:rPr lang="da-DK" dirty="0" err="1" smtClean="0"/>
              <a:t>provit</a:t>
            </a:r>
            <a:r>
              <a:rPr lang="da-DK" dirty="0" smtClean="0"/>
              <a:t> </a:t>
            </a:r>
            <a:r>
              <a:rPr lang="da-DK" dirty="0" err="1" smtClean="0"/>
              <a:t>qui</a:t>
            </a:r>
            <a:r>
              <a:rPr lang="da-DK" dirty="0" smtClean="0"/>
              <a:t> </a:t>
            </a:r>
            <a:r>
              <a:rPr lang="da-DK" dirty="0" err="1" smtClean="0"/>
              <a:t>testendam</a:t>
            </a:r>
            <a:r>
              <a:rPr lang="da-DK" dirty="0" smtClean="0"/>
              <a:t> </a:t>
            </a:r>
            <a:r>
              <a:rPr lang="da-DK" dirty="0" err="1" smtClean="0"/>
              <a:t>aut</a:t>
            </a:r>
            <a:r>
              <a:rPr lang="da-DK" dirty="0" smtClean="0"/>
              <a:t> </a:t>
            </a:r>
            <a:r>
              <a:rPr lang="da-DK" dirty="0" err="1" smtClean="0"/>
              <a:t>auda</a:t>
            </a:r>
            <a:r>
              <a:rPr lang="da-DK" dirty="0" smtClean="0"/>
              <a:t> imi, is </a:t>
            </a:r>
            <a:r>
              <a:rPr lang="da-DK" dirty="0" err="1" smtClean="0"/>
              <a:t>essequi</a:t>
            </a:r>
            <a:r>
              <a:rPr lang="da-DK" dirty="0" smtClean="0"/>
              <a:t> </a:t>
            </a:r>
            <a:r>
              <a:rPr lang="da-DK" dirty="0" err="1" smtClean="0"/>
              <a:t>bera</a:t>
            </a:r>
            <a:r>
              <a:rPr lang="da-DK" dirty="0" smtClean="0"/>
              <a:t> </a:t>
            </a:r>
            <a:r>
              <a:rPr lang="da-DK" dirty="0" err="1" smtClean="0"/>
              <a:t>vernate</a:t>
            </a:r>
            <a:r>
              <a:rPr lang="da-DK" dirty="0" smtClean="0"/>
              <a:t> </a:t>
            </a:r>
            <a:r>
              <a:rPr lang="da-DK" dirty="0" err="1" smtClean="0"/>
              <a:t>esto</a:t>
            </a:r>
            <a:r>
              <a:rPr lang="da-DK" dirty="0" smtClean="0"/>
              <a:t> </a:t>
            </a:r>
            <a:r>
              <a:rPr lang="da-DK" dirty="0" err="1" smtClean="0"/>
              <a:t>conse</a:t>
            </a:r>
            <a:r>
              <a:rPr lang="da-DK" dirty="0" smtClean="0"/>
              <a:t> non </a:t>
            </a:r>
            <a:r>
              <a:rPr lang="da-DK" dirty="0" err="1" smtClean="0"/>
              <a:t>consequi</a:t>
            </a:r>
            <a:r>
              <a:rPr lang="da-DK" dirty="0" smtClean="0"/>
              <a:t> </a:t>
            </a:r>
            <a:r>
              <a:rPr lang="da-DK" dirty="0" err="1" smtClean="0"/>
              <a:t>ducipic</a:t>
            </a:r>
            <a:r>
              <a:rPr lang="da-DK" dirty="0" smtClean="0"/>
              <a:t> </a:t>
            </a:r>
            <a:r>
              <a:rPr lang="da-DK" dirty="0" err="1" smtClean="0"/>
              <a:t>totaquo</a:t>
            </a:r>
            <a:endParaRPr lang="da-DK" dirty="0" smtClean="0"/>
          </a:p>
        </p:txBody>
      </p:sp>
    </p:spTree>
    <p:extLst>
      <p:ext uri="{BB962C8B-B14F-4D97-AF65-F5344CB8AC3E}">
        <p14:creationId xmlns:p14="http://schemas.microsoft.com/office/powerpoint/2010/main" val="279826579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nly Title">
    <p:spTree>
      <p:nvGrpSpPr>
        <p:cNvPr id="1" name=""/>
        <p:cNvGrpSpPr/>
        <p:nvPr/>
      </p:nvGrpSpPr>
      <p:grpSpPr>
        <a:xfrm>
          <a:off x="0" y="0"/>
          <a:ext cx="0" cy="0"/>
          <a:chOff x="0" y="0"/>
          <a:chExt cx="0" cy="0"/>
        </a:xfrm>
      </p:grpSpPr>
      <p:pic>
        <p:nvPicPr>
          <p:cNvPr id="6" name="Billed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63174" y="627063"/>
            <a:ext cx="1247775" cy="561975"/>
          </a:xfrm>
          <a:prstGeom prst="rect">
            <a:avLst/>
          </a:prstGeom>
        </p:spPr>
      </p:pic>
      <p:sp>
        <p:nvSpPr>
          <p:cNvPr id="7" name="Titel 1"/>
          <p:cNvSpPr>
            <a:spLocks noGrp="1"/>
          </p:cNvSpPr>
          <p:nvPr>
            <p:ph type="title" hasCustomPrompt="1"/>
          </p:nvPr>
        </p:nvSpPr>
        <p:spPr>
          <a:xfrm>
            <a:off x="647700" y="427037"/>
            <a:ext cx="9343323" cy="1063625"/>
          </a:xfrm>
        </p:spPr>
        <p:txBody>
          <a:bodyPr>
            <a:normAutofit/>
          </a:bodyPr>
          <a:lstStyle>
            <a:lvl1pPr>
              <a:defRPr sz="4000" b="1">
                <a:solidFill>
                  <a:srgbClr val="00265A"/>
                </a:solidFill>
                <a:latin typeface="+mn-lt"/>
              </a:defRPr>
            </a:lvl1pPr>
          </a:lstStyle>
          <a:p>
            <a:r>
              <a:rPr lang="da-DK" dirty="0" smtClean="0"/>
              <a:t>Slide </a:t>
            </a:r>
            <a:r>
              <a:rPr lang="da-DK" dirty="0" err="1" smtClean="0"/>
              <a:t>title</a:t>
            </a:r>
            <a:endParaRPr lang="da-DK" dirty="0"/>
          </a:p>
        </p:txBody>
      </p:sp>
    </p:spTree>
    <p:extLst>
      <p:ext uri="{BB962C8B-B14F-4D97-AF65-F5344CB8AC3E}">
        <p14:creationId xmlns:p14="http://schemas.microsoft.com/office/powerpoint/2010/main" val="278110095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pic>
        <p:nvPicPr>
          <p:cNvPr id="5" name="Billed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63174" y="627063"/>
            <a:ext cx="1247775" cy="561975"/>
          </a:xfrm>
          <a:prstGeom prst="rect">
            <a:avLst/>
          </a:prstGeom>
        </p:spPr>
      </p:pic>
    </p:spTree>
    <p:extLst>
      <p:ext uri="{BB962C8B-B14F-4D97-AF65-F5344CB8AC3E}">
        <p14:creationId xmlns:p14="http://schemas.microsoft.com/office/powerpoint/2010/main" val="190614150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smtClean="0"/>
              <a:t>Klik for at redigere i master</a:t>
            </a:r>
            <a:endParaRPr lang="da-DK"/>
          </a:p>
        </p:txBody>
      </p:sp>
      <p:sp>
        <p:nvSpPr>
          <p:cNvPr id="3" name="Pladsholder til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dirty="0" smtClean="0"/>
              <a:t>Klik for at redigere i master</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4" name="Pladsholder til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92D6F0-204A-4BC0-82EC-9EC76EE7100D}" type="datetimeFigureOut">
              <a:rPr lang="da-DK" smtClean="0"/>
              <a:t>22-03-2016</a:t>
            </a:fld>
            <a:endParaRPr lang="da-DK"/>
          </a:p>
        </p:txBody>
      </p:sp>
      <p:sp>
        <p:nvSpPr>
          <p:cNvPr id="5" name="Pladsholder til sidefod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44FF06-C454-4623-956E-1F8C554A9E70}" type="slidenum">
              <a:rPr lang="da-DK" smtClean="0"/>
              <a:t>‹#›</a:t>
            </a:fld>
            <a:endParaRPr lang="da-DK"/>
          </a:p>
        </p:txBody>
      </p:sp>
    </p:spTree>
    <p:extLst>
      <p:ext uri="{BB962C8B-B14F-4D97-AF65-F5344CB8AC3E}">
        <p14:creationId xmlns:p14="http://schemas.microsoft.com/office/powerpoint/2010/main" val="2069487236"/>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2" r:id="rId4"/>
    <p:sldLayoutId id="2147483661" r:id="rId5"/>
    <p:sldLayoutId id="2147483662" r:id="rId6"/>
    <p:sldLayoutId id="2147483654" r:id="rId7"/>
    <p:sldLayoutId id="2147483655" r:id="rId8"/>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mailto:InterCatchsupport@ices.dk"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mailto:InterCatchsupport@ices.dk" TargetMode="External"/><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Pladsholder til tekst 8"/>
          <p:cNvSpPr>
            <a:spLocks noGrp="1"/>
          </p:cNvSpPr>
          <p:nvPr>
            <p:ph type="body" sz="quarter" idx="12"/>
          </p:nvPr>
        </p:nvSpPr>
        <p:spPr>
          <a:xfrm>
            <a:off x="676276" y="3128211"/>
            <a:ext cx="9382124" cy="1872413"/>
          </a:xfrm>
        </p:spPr>
        <p:txBody>
          <a:bodyPr>
            <a:normAutofit/>
          </a:bodyPr>
          <a:lstStyle/>
          <a:p>
            <a:endParaRPr lang="en-GB" dirty="0" smtClean="0"/>
          </a:p>
          <a:p>
            <a:r>
              <a:rPr lang="en-GB" dirty="0" smtClean="0"/>
              <a:t>Henrik Kjems-Nielsen</a:t>
            </a:r>
          </a:p>
          <a:p>
            <a:r>
              <a:rPr lang="en-GB" dirty="0" smtClean="0"/>
              <a:t>ICES Secretariat</a:t>
            </a:r>
            <a:endParaRPr lang="en-GB" dirty="0"/>
          </a:p>
        </p:txBody>
      </p:sp>
      <p:pic>
        <p:nvPicPr>
          <p:cNvPr id="4" name="Bille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275" y="5345359"/>
            <a:ext cx="1724025" cy="898278"/>
          </a:xfrm>
          <a:prstGeom prst="rect">
            <a:avLst/>
          </a:prstGeom>
        </p:spPr>
      </p:pic>
      <p:sp>
        <p:nvSpPr>
          <p:cNvPr id="10" name="Pladsholder til tekst 9"/>
          <p:cNvSpPr>
            <a:spLocks noGrp="1"/>
          </p:cNvSpPr>
          <p:nvPr>
            <p:ph type="body" sz="quarter" idx="10"/>
          </p:nvPr>
        </p:nvSpPr>
        <p:spPr>
          <a:xfrm>
            <a:off x="638174" y="769937"/>
            <a:ext cx="9220201" cy="2358273"/>
          </a:xfrm>
        </p:spPr>
        <p:txBody>
          <a:bodyPr/>
          <a:lstStyle/>
          <a:p>
            <a:r>
              <a:rPr lang="en-GB" sz="7200" b="1" dirty="0" smtClean="0"/>
              <a:t>InterCatch – </a:t>
            </a:r>
          </a:p>
          <a:p>
            <a:r>
              <a:rPr lang="en-GB" sz="7200" b="1" dirty="0" smtClean="0"/>
              <a:t>the screen guide</a:t>
            </a:r>
            <a:endParaRPr lang="en-GB" sz="7200" b="1" dirty="0"/>
          </a:p>
        </p:txBody>
      </p:sp>
    </p:spTree>
    <p:extLst>
      <p:ext uri="{BB962C8B-B14F-4D97-AF65-F5344CB8AC3E}">
        <p14:creationId xmlns:p14="http://schemas.microsoft.com/office/powerpoint/2010/main" val="8367776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8. Extract and View Imported Stock/Year Data – check countries and data</a:t>
            </a:r>
          </a:p>
        </p:txBody>
      </p:sp>
      <p:sp>
        <p:nvSpPr>
          <p:cNvPr id="3" name="Content Placeholder 2"/>
          <p:cNvSpPr>
            <a:spLocks noGrp="1"/>
          </p:cNvSpPr>
          <p:nvPr>
            <p:ph sz="quarter" idx="10"/>
          </p:nvPr>
        </p:nvSpPr>
        <p:spPr>
          <a:xfrm>
            <a:off x="680720" y="1534160"/>
            <a:ext cx="2351238" cy="4622801"/>
          </a:xfrm>
        </p:spPr>
        <p:txBody>
          <a:bodyPr>
            <a:normAutofit/>
          </a:bodyPr>
          <a:lstStyle/>
          <a:p>
            <a:pPr marL="0" indent="0">
              <a:buNone/>
            </a:pPr>
            <a:r>
              <a:rPr lang="en-GB" sz="1800" dirty="0" smtClean="0"/>
              <a:t>Now all your stock data is in status final and you can start the estimations.</a:t>
            </a:r>
          </a:p>
          <a:p>
            <a:pPr marL="0" indent="0">
              <a:buNone/>
            </a:pPr>
            <a:r>
              <a:rPr lang="en-GB" sz="1800" dirty="0" smtClean="0"/>
              <a:t>If your data is in status trial, then you press ‘View’ and then ‘Finalise’.</a:t>
            </a:r>
          </a:p>
          <a:p>
            <a:pPr marL="0" indent="0">
              <a:buNone/>
            </a:pPr>
            <a:r>
              <a:rPr lang="en-GB" sz="1800" dirty="0" smtClean="0"/>
              <a:t>You can get an overview of catches per country per quarter and catch category by pressing ‘Check Catch’.</a:t>
            </a:r>
            <a:endParaRPr lang="en-GB" sz="1800" dirty="0"/>
          </a:p>
        </p:txBody>
      </p:sp>
      <p:pic>
        <p:nvPicPr>
          <p:cNvPr id="4" name="Picture 3"/>
          <p:cNvPicPr>
            <a:picLocks noChangeAspect="1"/>
          </p:cNvPicPr>
          <p:nvPr/>
        </p:nvPicPr>
        <p:blipFill>
          <a:blip r:embed="rId2"/>
          <a:stretch>
            <a:fillRect/>
          </a:stretch>
        </p:blipFill>
        <p:spPr>
          <a:xfrm>
            <a:off x="3318460" y="1534160"/>
            <a:ext cx="7800975" cy="3562350"/>
          </a:xfrm>
          <a:prstGeom prst="rect">
            <a:avLst/>
          </a:prstGeom>
        </p:spPr>
      </p:pic>
    </p:spTree>
    <p:extLst>
      <p:ext uri="{BB962C8B-B14F-4D97-AF65-F5344CB8AC3E}">
        <p14:creationId xmlns:p14="http://schemas.microsoft.com/office/powerpoint/2010/main" val="29558468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4. Delete Import </a:t>
            </a:r>
            <a:r>
              <a:rPr lang="en-GB" dirty="0" smtClean="0"/>
              <a:t>Data – Always Extract afterwards</a:t>
            </a:r>
            <a:endParaRPr lang="en-GB" dirty="0"/>
          </a:p>
        </p:txBody>
      </p:sp>
      <p:sp>
        <p:nvSpPr>
          <p:cNvPr id="3" name="Content Placeholder 2"/>
          <p:cNvSpPr>
            <a:spLocks noGrp="1"/>
          </p:cNvSpPr>
          <p:nvPr>
            <p:ph sz="quarter" idx="10"/>
          </p:nvPr>
        </p:nvSpPr>
        <p:spPr>
          <a:xfrm>
            <a:off x="680719" y="1534160"/>
            <a:ext cx="3746901" cy="4622801"/>
          </a:xfrm>
        </p:spPr>
        <p:txBody>
          <a:bodyPr>
            <a:normAutofit/>
          </a:bodyPr>
          <a:lstStyle/>
          <a:p>
            <a:pPr marL="0" indent="0">
              <a:buNone/>
            </a:pPr>
            <a:r>
              <a:rPr lang="en-GB" sz="1800" b="1" dirty="0" smtClean="0"/>
              <a:t>After you or the data submitter have deleted imported data, you must always extract data again </a:t>
            </a:r>
            <a:r>
              <a:rPr lang="en-GB" sz="1800" dirty="0" smtClean="0"/>
              <a:t>to see the effect in the stock data. ‘Imported data’ is one part of InterCatch, the extracted ‘stock data’ in trial or final is another data set, which is not directly affected by a delete of imported data.</a:t>
            </a:r>
          </a:p>
          <a:p>
            <a:pPr marL="0" indent="0">
              <a:buNone/>
            </a:pPr>
            <a:r>
              <a:rPr lang="en-GB" sz="1800" dirty="0" smtClean="0"/>
              <a:t>For data submitters: If you cannot see data you have imported, then it is because you have not been set up for the specific species/stock, please send </a:t>
            </a:r>
            <a:r>
              <a:rPr lang="en-GB" sz="1800" dirty="0"/>
              <a:t>an email to:</a:t>
            </a:r>
          </a:p>
          <a:p>
            <a:pPr marL="0" indent="0">
              <a:buNone/>
            </a:pPr>
            <a:r>
              <a:rPr lang="en-GB" sz="1800" dirty="0">
                <a:hlinkClick r:id="rId2"/>
              </a:rPr>
              <a:t>InterCatchsupport@ices.dk</a:t>
            </a:r>
            <a:endParaRPr lang="en-GB" sz="1800" dirty="0"/>
          </a:p>
          <a:p>
            <a:pPr marL="0" indent="0">
              <a:buNone/>
            </a:pPr>
            <a:endParaRPr lang="en-GB" sz="1800" dirty="0"/>
          </a:p>
        </p:txBody>
      </p:sp>
      <p:pic>
        <p:nvPicPr>
          <p:cNvPr id="4" name="Picture 3"/>
          <p:cNvPicPr>
            <a:picLocks noChangeAspect="1"/>
          </p:cNvPicPr>
          <p:nvPr/>
        </p:nvPicPr>
        <p:blipFill>
          <a:blip r:embed="rId3"/>
          <a:stretch>
            <a:fillRect/>
          </a:stretch>
        </p:blipFill>
        <p:spPr>
          <a:xfrm>
            <a:off x="4611354" y="1490662"/>
            <a:ext cx="6105304" cy="4898106"/>
          </a:xfrm>
          <a:prstGeom prst="rect">
            <a:avLst/>
          </a:prstGeom>
        </p:spPr>
      </p:pic>
    </p:spTree>
    <p:extLst>
      <p:ext uri="{BB962C8B-B14F-4D97-AF65-F5344CB8AC3E}">
        <p14:creationId xmlns:p14="http://schemas.microsoft.com/office/powerpoint/2010/main" val="36048515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10. Raise  Discards – if the stock should have discards for all strata</a:t>
            </a:r>
            <a:endParaRPr lang="en-GB" dirty="0"/>
          </a:p>
        </p:txBody>
      </p:sp>
      <p:sp>
        <p:nvSpPr>
          <p:cNvPr id="3" name="Content Placeholder 2"/>
          <p:cNvSpPr>
            <a:spLocks noGrp="1"/>
          </p:cNvSpPr>
          <p:nvPr>
            <p:ph sz="quarter" idx="10"/>
          </p:nvPr>
        </p:nvSpPr>
        <p:spPr>
          <a:xfrm>
            <a:off x="680720" y="1534160"/>
            <a:ext cx="2832501" cy="4622801"/>
          </a:xfrm>
        </p:spPr>
        <p:txBody>
          <a:bodyPr>
            <a:noAutofit/>
          </a:bodyPr>
          <a:lstStyle/>
          <a:p>
            <a:pPr marL="0" indent="0">
              <a:buNone/>
            </a:pPr>
            <a:r>
              <a:rPr lang="en-GB" sz="1600" dirty="0" smtClean="0"/>
              <a:t>Press the button </a:t>
            </a:r>
            <a:r>
              <a:rPr lang="en-GB" sz="1600" dirty="0"/>
              <a:t>‘Create Unreported Discard Data</a:t>
            </a:r>
            <a:r>
              <a:rPr lang="en-GB" sz="1600" dirty="0" smtClean="0"/>
              <a:t>’ if you need to estimate discards for all strata, which does not have imported discards.</a:t>
            </a:r>
          </a:p>
          <a:p>
            <a:pPr marL="0" indent="0">
              <a:buNone/>
            </a:pPr>
            <a:r>
              <a:rPr lang="en-GB" sz="1600" dirty="0" smtClean="0"/>
              <a:t>If the stock only have a few discard strata but these are not used for estimating discards for all other strata, then you should not press the ‘Create Unreported Discard Data’.</a:t>
            </a:r>
          </a:p>
          <a:p>
            <a:pPr marL="0" indent="0">
              <a:buNone/>
            </a:pPr>
            <a:endParaRPr lang="en-GB" sz="1600" dirty="0"/>
          </a:p>
          <a:p>
            <a:pPr marL="0" indent="0">
              <a:buNone/>
            </a:pPr>
            <a:r>
              <a:rPr lang="en-GB" sz="1600" dirty="0" smtClean="0"/>
              <a:t>When you press the </a:t>
            </a:r>
            <a:r>
              <a:rPr lang="en-GB" sz="1600" dirty="0"/>
              <a:t>‘Create Unreported Discard Data</a:t>
            </a:r>
            <a:r>
              <a:rPr lang="en-GB" sz="1600" dirty="0" smtClean="0"/>
              <a:t>’, InterCatch will create a discard stratum for each stratum where there is a landing but no discard.</a:t>
            </a:r>
            <a:endParaRPr lang="en-GB" sz="1600" dirty="0"/>
          </a:p>
        </p:txBody>
      </p:sp>
      <p:pic>
        <p:nvPicPr>
          <p:cNvPr id="5" name="Picture 4"/>
          <p:cNvPicPr>
            <a:picLocks noChangeAspect="1"/>
          </p:cNvPicPr>
          <p:nvPr/>
        </p:nvPicPr>
        <p:blipFill>
          <a:blip r:embed="rId2"/>
          <a:stretch>
            <a:fillRect/>
          </a:stretch>
        </p:blipFill>
        <p:spPr>
          <a:xfrm>
            <a:off x="3721090" y="1934076"/>
            <a:ext cx="6269933" cy="3231482"/>
          </a:xfrm>
          <a:prstGeom prst="rect">
            <a:avLst/>
          </a:prstGeom>
        </p:spPr>
      </p:pic>
    </p:spTree>
    <p:extLst>
      <p:ext uri="{BB962C8B-B14F-4D97-AF65-F5344CB8AC3E}">
        <p14:creationId xmlns:p14="http://schemas.microsoft.com/office/powerpoint/2010/main" val="42068931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10. Raise  Discards </a:t>
            </a:r>
            <a:r>
              <a:rPr lang="en-GB" dirty="0" smtClean="0"/>
              <a:t>– Raised discard strata created</a:t>
            </a:r>
            <a:endParaRPr lang="en-GB" dirty="0"/>
          </a:p>
        </p:txBody>
      </p:sp>
      <p:sp>
        <p:nvSpPr>
          <p:cNvPr id="3" name="Content Placeholder 2"/>
          <p:cNvSpPr>
            <a:spLocks noGrp="1"/>
          </p:cNvSpPr>
          <p:nvPr>
            <p:ph sz="quarter" idx="10"/>
          </p:nvPr>
        </p:nvSpPr>
        <p:spPr>
          <a:xfrm>
            <a:off x="680720" y="1534160"/>
            <a:ext cx="3008964" cy="4622801"/>
          </a:xfrm>
        </p:spPr>
        <p:txBody>
          <a:bodyPr>
            <a:normAutofit/>
          </a:bodyPr>
          <a:lstStyle/>
          <a:p>
            <a:pPr marL="0" indent="0">
              <a:buNone/>
            </a:pPr>
            <a:r>
              <a:rPr lang="en-GB" sz="1800" dirty="0"/>
              <a:t>Raised discard strata </a:t>
            </a:r>
            <a:r>
              <a:rPr lang="en-GB" sz="1800" dirty="0" smtClean="0"/>
              <a:t>created.</a:t>
            </a:r>
          </a:p>
          <a:p>
            <a:pPr marL="0" indent="0">
              <a:buNone/>
            </a:pPr>
            <a:r>
              <a:rPr lang="en-GB" sz="1800" dirty="0" smtClean="0"/>
              <a:t>Go to Group setup or edit each raised discard strata individual.</a:t>
            </a:r>
            <a:endParaRPr lang="en-GB" sz="1800" dirty="0"/>
          </a:p>
        </p:txBody>
      </p:sp>
      <p:pic>
        <p:nvPicPr>
          <p:cNvPr id="4" name="Picture 3"/>
          <p:cNvPicPr>
            <a:picLocks noChangeAspect="1"/>
          </p:cNvPicPr>
          <p:nvPr/>
        </p:nvPicPr>
        <p:blipFill>
          <a:blip r:embed="rId2"/>
          <a:stretch>
            <a:fillRect/>
          </a:stretch>
        </p:blipFill>
        <p:spPr>
          <a:xfrm>
            <a:off x="3689683" y="1675146"/>
            <a:ext cx="7775247" cy="3297907"/>
          </a:xfrm>
          <a:prstGeom prst="rect">
            <a:avLst/>
          </a:prstGeom>
        </p:spPr>
      </p:pic>
    </p:spTree>
    <p:extLst>
      <p:ext uri="{BB962C8B-B14F-4D97-AF65-F5344CB8AC3E}">
        <p14:creationId xmlns:p14="http://schemas.microsoft.com/office/powerpoint/2010/main" val="14576649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 y="427037"/>
            <a:ext cx="4325353" cy="1063625"/>
          </a:xfrm>
        </p:spPr>
        <p:txBody>
          <a:bodyPr>
            <a:normAutofit/>
          </a:bodyPr>
          <a:lstStyle/>
          <a:p>
            <a:r>
              <a:rPr lang="en-GB" dirty="0"/>
              <a:t>10. Raise  Discards</a:t>
            </a:r>
          </a:p>
        </p:txBody>
      </p:sp>
      <p:sp>
        <p:nvSpPr>
          <p:cNvPr id="3" name="Content Placeholder 2"/>
          <p:cNvSpPr>
            <a:spLocks noGrp="1"/>
          </p:cNvSpPr>
          <p:nvPr>
            <p:ph sz="quarter" idx="10"/>
          </p:nvPr>
        </p:nvSpPr>
        <p:spPr>
          <a:xfrm>
            <a:off x="680719" y="1534160"/>
            <a:ext cx="4292333" cy="4622801"/>
          </a:xfrm>
        </p:spPr>
        <p:txBody>
          <a:bodyPr>
            <a:normAutofit/>
          </a:bodyPr>
          <a:lstStyle/>
          <a:p>
            <a:pPr marL="0" indent="0">
              <a:buNone/>
            </a:pPr>
            <a:r>
              <a:rPr lang="en-GB" sz="1800" dirty="0" smtClean="0"/>
              <a:t>The very first time you try to set up Groups or edit individual raised discard strata, </a:t>
            </a:r>
            <a:r>
              <a:rPr lang="en-GB" sz="1800" b="1" dirty="0" smtClean="0"/>
              <a:t>you will automatically be redirected to the ‘Match related Landings and Discards</a:t>
            </a:r>
            <a:r>
              <a:rPr lang="en-GB" sz="1800" dirty="0" smtClean="0"/>
              <a:t>’ page for making </a:t>
            </a:r>
            <a:r>
              <a:rPr lang="en-GB" sz="1800" b="1" dirty="0" smtClean="0"/>
              <a:t>ratios for landings and discards</a:t>
            </a:r>
            <a:r>
              <a:rPr lang="en-GB" sz="1800" dirty="0" smtClean="0"/>
              <a:t>.</a:t>
            </a:r>
          </a:p>
          <a:p>
            <a:pPr marL="0" indent="0">
              <a:buNone/>
            </a:pPr>
            <a:r>
              <a:rPr lang="en-GB" sz="1800" dirty="0" smtClean="0"/>
              <a:t>In the table at the bottom (in colours) you see the strata where there is both a landing and a discard weight imported, for which </a:t>
            </a:r>
            <a:r>
              <a:rPr lang="en-GB" sz="1800" b="1" dirty="0" smtClean="0"/>
              <a:t>the ratio between the landing weight and the discard weight </a:t>
            </a:r>
            <a:r>
              <a:rPr lang="en-GB" sz="1800" dirty="0" smtClean="0"/>
              <a:t>can be used to estimate raised discard. These are automatically found by InterCatch. But you can manually match e.g. quarterly landings (top table) to an annually discard (mid table) for the same stratum (country, area, fleet/metier and reporting category).</a:t>
            </a:r>
            <a:endParaRPr lang="en-GB" sz="1800" dirty="0"/>
          </a:p>
        </p:txBody>
      </p:sp>
      <p:pic>
        <p:nvPicPr>
          <p:cNvPr id="7" name="Picture 6"/>
          <p:cNvPicPr>
            <a:picLocks noChangeAspect="1"/>
          </p:cNvPicPr>
          <p:nvPr/>
        </p:nvPicPr>
        <p:blipFill>
          <a:blip r:embed="rId2"/>
          <a:stretch>
            <a:fillRect/>
          </a:stretch>
        </p:blipFill>
        <p:spPr>
          <a:xfrm>
            <a:off x="5591676" y="182227"/>
            <a:ext cx="6135103" cy="6461291"/>
          </a:xfrm>
          <a:prstGeom prst="rect">
            <a:avLst/>
          </a:prstGeom>
        </p:spPr>
      </p:pic>
    </p:spTree>
    <p:extLst>
      <p:ext uri="{BB962C8B-B14F-4D97-AF65-F5344CB8AC3E}">
        <p14:creationId xmlns:p14="http://schemas.microsoft.com/office/powerpoint/2010/main" val="35994473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10. Raise  </a:t>
            </a:r>
            <a:r>
              <a:rPr lang="en-GB" dirty="0" smtClean="0"/>
              <a:t>Discards – land-disc ratios to use</a:t>
            </a:r>
            <a:endParaRPr lang="en-GB" dirty="0"/>
          </a:p>
        </p:txBody>
      </p:sp>
      <p:sp>
        <p:nvSpPr>
          <p:cNvPr id="3" name="Content Placeholder 2"/>
          <p:cNvSpPr>
            <a:spLocks noGrp="1"/>
          </p:cNvSpPr>
          <p:nvPr>
            <p:ph sz="quarter" idx="10"/>
          </p:nvPr>
        </p:nvSpPr>
        <p:spPr>
          <a:xfrm>
            <a:off x="647700" y="4870195"/>
            <a:ext cx="10341142" cy="1494510"/>
          </a:xfrm>
        </p:spPr>
        <p:txBody>
          <a:bodyPr>
            <a:normAutofit fontScale="92500"/>
          </a:bodyPr>
          <a:lstStyle/>
          <a:p>
            <a:pPr marL="0" indent="0">
              <a:buNone/>
            </a:pPr>
            <a:r>
              <a:rPr lang="en-GB" sz="1800" dirty="0" smtClean="0"/>
              <a:t>The table at the bottom of the </a:t>
            </a:r>
            <a:r>
              <a:rPr lang="en-GB" sz="1800" dirty="0"/>
              <a:t>‘Match related Landings and Discards’ </a:t>
            </a:r>
            <a:r>
              <a:rPr lang="en-GB" sz="1800" dirty="0" smtClean="0"/>
              <a:t>page. Showing strata for which both landings and discards have been imported. Therefore InterCatch can calculate a ratio between landings weights and discard weight, which can be used for estimating raised discards weights. The strata that is brown have 4 quarterly landings matched to 1 annually discard, which just have been set up manually. The strata above with landing-discard ratios are the strata, which can be selected for estimating the raised discards. </a:t>
            </a:r>
            <a:endParaRPr lang="en-GB" sz="1800" dirty="0"/>
          </a:p>
        </p:txBody>
      </p:sp>
      <p:pic>
        <p:nvPicPr>
          <p:cNvPr id="5" name="Picture 4"/>
          <p:cNvPicPr>
            <a:picLocks noChangeAspect="1"/>
          </p:cNvPicPr>
          <p:nvPr/>
        </p:nvPicPr>
        <p:blipFill>
          <a:blip r:embed="rId2"/>
          <a:stretch>
            <a:fillRect/>
          </a:stretch>
        </p:blipFill>
        <p:spPr>
          <a:xfrm>
            <a:off x="1267577" y="1484979"/>
            <a:ext cx="9496425" cy="3390900"/>
          </a:xfrm>
          <a:prstGeom prst="rect">
            <a:avLst/>
          </a:prstGeom>
        </p:spPr>
      </p:pic>
    </p:spTree>
    <p:extLst>
      <p:ext uri="{BB962C8B-B14F-4D97-AF65-F5344CB8AC3E}">
        <p14:creationId xmlns:p14="http://schemas.microsoft.com/office/powerpoint/2010/main" val="16372629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10. Raise  Discards </a:t>
            </a:r>
            <a:r>
              <a:rPr lang="en-GB" dirty="0" smtClean="0"/>
              <a:t>– Set up groups</a:t>
            </a:r>
            <a:endParaRPr lang="en-GB" dirty="0"/>
          </a:p>
        </p:txBody>
      </p:sp>
      <p:sp>
        <p:nvSpPr>
          <p:cNvPr id="3" name="Content Placeholder 2"/>
          <p:cNvSpPr>
            <a:spLocks noGrp="1"/>
          </p:cNvSpPr>
          <p:nvPr>
            <p:ph sz="quarter" idx="10"/>
          </p:nvPr>
        </p:nvSpPr>
        <p:spPr>
          <a:xfrm>
            <a:off x="680720" y="1534160"/>
            <a:ext cx="2383322" cy="4622801"/>
          </a:xfrm>
        </p:spPr>
        <p:txBody>
          <a:bodyPr>
            <a:normAutofit/>
          </a:bodyPr>
          <a:lstStyle/>
          <a:p>
            <a:pPr marL="0" indent="0">
              <a:buNone/>
            </a:pPr>
            <a:r>
              <a:rPr lang="en-GB" sz="2000" dirty="0" smtClean="0"/>
              <a:t>Select raised discard strata that should be using the same landing-discard ratios for estimating the raised discard weights. </a:t>
            </a:r>
            <a:endParaRPr lang="en-GB" sz="2000" dirty="0"/>
          </a:p>
        </p:txBody>
      </p:sp>
      <p:pic>
        <p:nvPicPr>
          <p:cNvPr id="4" name="Picture 3"/>
          <p:cNvPicPr>
            <a:picLocks noChangeAspect="1"/>
          </p:cNvPicPr>
          <p:nvPr/>
        </p:nvPicPr>
        <p:blipFill>
          <a:blip r:embed="rId2"/>
          <a:stretch>
            <a:fillRect/>
          </a:stretch>
        </p:blipFill>
        <p:spPr>
          <a:xfrm>
            <a:off x="4629402" y="1210907"/>
            <a:ext cx="6134852" cy="5269306"/>
          </a:xfrm>
          <a:prstGeom prst="rect">
            <a:avLst/>
          </a:prstGeom>
        </p:spPr>
      </p:pic>
    </p:spTree>
    <p:extLst>
      <p:ext uri="{BB962C8B-B14F-4D97-AF65-F5344CB8AC3E}">
        <p14:creationId xmlns:p14="http://schemas.microsoft.com/office/powerpoint/2010/main" val="8469220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10. Raise  Discards – Set up </a:t>
            </a:r>
            <a:r>
              <a:rPr lang="en-GB" dirty="0" smtClean="0"/>
              <a:t>groups’ ratios</a:t>
            </a:r>
            <a:endParaRPr lang="en-GB" dirty="0"/>
          </a:p>
        </p:txBody>
      </p:sp>
      <p:sp>
        <p:nvSpPr>
          <p:cNvPr id="3" name="Content Placeholder 2"/>
          <p:cNvSpPr>
            <a:spLocks noGrp="1"/>
          </p:cNvSpPr>
          <p:nvPr>
            <p:ph sz="quarter" idx="10"/>
          </p:nvPr>
        </p:nvSpPr>
        <p:spPr>
          <a:xfrm>
            <a:off x="680720" y="1534160"/>
            <a:ext cx="2736248" cy="4622801"/>
          </a:xfrm>
        </p:spPr>
        <p:txBody>
          <a:bodyPr>
            <a:normAutofit fontScale="85000" lnSpcReduction="10000"/>
          </a:bodyPr>
          <a:lstStyle/>
          <a:p>
            <a:pPr marL="0" indent="0">
              <a:buNone/>
            </a:pPr>
            <a:r>
              <a:rPr lang="en-GB" sz="2000" dirty="0"/>
              <a:t>Select </a:t>
            </a:r>
            <a:r>
              <a:rPr lang="en-GB" sz="2000" dirty="0" smtClean="0"/>
              <a:t>the </a:t>
            </a:r>
            <a:r>
              <a:rPr lang="en-GB" sz="2000" dirty="0"/>
              <a:t>landing-discard ratios </a:t>
            </a:r>
            <a:r>
              <a:rPr lang="en-GB" sz="2000" dirty="0" smtClean="0"/>
              <a:t>(select the strata) for </a:t>
            </a:r>
            <a:r>
              <a:rPr lang="en-GB" sz="2000" dirty="0"/>
              <a:t>estimating the raised discard </a:t>
            </a:r>
            <a:r>
              <a:rPr lang="en-GB" sz="2000" dirty="0" smtClean="0"/>
              <a:t>group. That is done by selecting the stratum with the ratio. </a:t>
            </a:r>
          </a:p>
          <a:p>
            <a:pPr marL="0" indent="0">
              <a:buNone/>
            </a:pPr>
            <a:endParaRPr lang="en-GB" sz="2000" dirty="0"/>
          </a:p>
          <a:p>
            <a:pPr marL="0" indent="0">
              <a:buNone/>
            </a:pPr>
            <a:r>
              <a:rPr lang="en-GB" sz="2000" dirty="0" smtClean="0"/>
              <a:t>Any number of Landing-discard strata (with a ratio can be selected), in this example only one was selected.</a:t>
            </a:r>
          </a:p>
          <a:p>
            <a:pPr marL="0" indent="0">
              <a:buNone/>
            </a:pPr>
            <a:endParaRPr lang="en-GB" sz="2000" dirty="0"/>
          </a:p>
          <a:p>
            <a:pPr marL="0" indent="0">
              <a:buNone/>
            </a:pPr>
            <a:r>
              <a:rPr lang="en-GB" sz="2000" dirty="0" smtClean="0"/>
              <a:t>The selected stratum/ratio is the one with 4 quarterly landings and 1 annual discard (yellow field).</a:t>
            </a:r>
            <a:endParaRPr lang="en-GB" sz="2000" dirty="0"/>
          </a:p>
        </p:txBody>
      </p:sp>
      <p:pic>
        <p:nvPicPr>
          <p:cNvPr id="4" name="Picture 3"/>
          <p:cNvPicPr>
            <a:picLocks noChangeAspect="1"/>
          </p:cNvPicPr>
          <p:nvPr/>
        </p:nvPicPr>
        <p:blipFill>
          <a:blip r:embed="rId2"/>
          <a:stretch>
            <a:fillRect/>
          </a:stretch>
        </p:blipFill>
        <p:spPr>
          <a:xfrm>
            <a:off x="5062287" y="1197108"/>
            <a:ext cx="6372416" cy="5296903"/>
          </a:xfrm>
          <a:prstGeom prst="rect">
            <a:avLst/>
          </a:prstGeom>
        </p:spPr>
      </p:pic>
    </p:spTree>
    <p:extLst>
      <p:ext uri="{BB962C8B-B14F-4D97-AF65-F5344CB8AC3E}">
        <p14:creationId xmlns:p14="http://schemas.microsoft.com/office/powerpoint/2010/main" val="2323503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10. Raise  Discards – Set up </a:t>
            </a:r>
            <a:r>
              <a:rPr lang="en-GB" dirty="0" smtClean="0"/>
              <a:t>groups (2)</a:t>
            </a:r>
            <a:endParaRPr lang="en-GB" dirty="0"/>
          </a:p>
        </p:txBody>
      </p:sp>
      <p:sp>
        <p:nvSpPr>
          <p:cNvPr id="3" name="Content Placeholder 2"/>
          <p:cNvSpPr>
            <a:spLocks noGrp="1"/>
          </p:cNvSpPr>
          <p:nvPr>
            <p:ph sz="quarter" idx="10"/>
          </p:nvPr>
        </p:nvSpPr>
        <p:spPr>
          <a:xfrm>
            <a:off x="680720" y="1534160"/>
            <a:ext cx="2511659" cy="4622801"/>
          </a:xfrm>
        </p:spPr>
        <p:txBody>
          <a:bodyPr>
            <a:normAutofit/>
          </a:bodyPr>
          <a:lstStyle/>
          <a:p>
            <a:pPr marL="0" indent="0">
              <a:buNone/>
            </a:pPr>
            <a:r>
              <a:rPr lang="en-GB" sz="1600" dirty="0" smtClean="0"/>
              <a:t>To set up the next raised discard group click the small arrow down after the ‘Group’-field in the middle of the page and select the number ‘2’. </a:t>
            </a:r>
            <a:endParaRPr lang="en-GB" sz="1600" dirty="0"/>
          </a:p>
        </p:txBody>
      </p:sp>
      <p:pic>
        <p:nvPicPr>
          <p:cNvPr id="5" name="Picture 4"/>
          <p:cNvPicPr>
            <a:picLocks noChangeAspect="1"/>
          </p:cNvPicPr>
          <p:nvPr/>
        </p:nvPicPr>
        <p:blipFill>
          <a:blip r:embed="rId2"/>
          <a:stretch>
            <a:fillRect/>
          </a:stretch>
        </p:blipFill>
        <p:spPr>
          <a:xfrm>
            <a:off x="3896728" y="1333132"/>
            <a:ext cx="5894831" cy="5024856"/>
          </a:xfrm>
          <a:prstGeom prst="rect">
            <a:avLst/>
          </a:prstGeom>
        </p:spPr>
      </p:pic>
    </p:spTree>
    <p:extLst>
      <p:ext uri="{BB962C8B-B14F-4D97-AF65-F5344CB8AC3E}">
        <p14:creationId xmlns:p14="http://schemas.microsoft.com/office/powerpoint/2010/main" val="42321184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10. Raise  Discards – Set up groups’ </a:t>
            </a:r>
            <a:r>
              <a:rPr lang="en-GB" dirty="0" smtClean="0"/>
              <a:t>ratios (2)</a:t>
            </a:r>
            <a:endParaRPr lang="en-GB" dirty="0"/>
          </a:p>
        </p:txBody>
      </p:sp>
      <p:sp>
        <p:nvSpPr>
          <p:cNvPr id="3" name="Content Placeholder 2"/>
          <p:cNvSpPr>
            <a:spLocks noGrp="1"/>
          </p:cNvSpPr>
          <p:nvPr>
            <p:ph sz="quarter" idx="10"/>
          </p:nvPr>
        </p:nvSpPr>
        <p:spPr>
          <a:xfrm>
            <a:off x="680720" y="1534160"/>
            <a:ext cx="2050448" cy="4622801"/>
          </a:xfrm>
        </p:spPr>
        <p:txBody>
          <a:bodyPr>
            <a:normAutofit/>
          </a:bodyPr>
          <a:lstStyle/>
          <a:p>
            <a:pPr marL="0" indent="0">
              <a:buNone/>
            </a:pPr>
            <a:r>
              <a:rPr lang="en-GB" sz="1800" dirty="0"/>
              <a:t>Select the strata-ratios for estimating the raised discard </a:t>
            </a:r>
            <a:r>
              <a:rPr lang="en-GB" sz="1800" dirty="0" smtClean="0"/>
              <a:t>group 2. </a:t>
            </a:r>
          </a:p>
          <a:p>
            <a:pPr marL="0" indent="0">
              <a:buNone/>
            </a:pPr>
            <a:endParaRPr lang="en-GB" sz="1800" dirty="0"/>
          </a:p>
          <a:p>
            <a:pPr marL="0" indent="0">
              <a:buNone/>
            </a:pPr>
            <a:r>
              <a:rPr lang="en-GB" sz="1800" dirty="0" smtClean="0"/>
              <a:t>When all raised discards are calculated go back to the raised discards page.</a:t>
            </a:r>
            <a:endParaRPr lang="en-GB" sz="1800" dirty="0"/>
          </a:p>
          <a:p>
            <a:pPr marL="0" indent="0">
              <a:buNone/>
            </a:pPr>
            <a:endParaRPr lang="en-GB" sz="1800" dirty="0"/>
          </a:p>
        </p:txBody>
      </p:sp>
      <p:pic>
        <p:nvPicPr>
          <p:cNvPr id="4" name="Picture 3"/>
          <p:cNvPicPr>
            <a:picLocks noChangeAspect="1"/>
          </p:cNvPicPr>
          <p:nvPr/>
        </p:nvPicPr>
        <p:blipFill>
          <a:blip r:embed="rId2"/>
          <a:stretch>
            <a:fillRect/>
          </a:stretch>
        </p:blipFill>
        <p:spPr>
          <a:xfrm>
            <a:off x="4487780" y="1350295"/>
            <a:ext cx="6708740" cy="5507705"/>
          </a:xfrm>
          <a:prstGeom prst="rect">
            <a:avLst/>
          </a:prstGeom>
        </p:spPr>
      </p:pic>
    </p:spTree>
    <p:extLst>
      <p:ext uri="{BB962C8B-B14F-4D97-AF65-F5344CB8AC3E}">
        <p14:creationId xmlns:p14="http://schemas.microsoft.com/office/powerpoint/2010/main" val="2599289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The following presentation is a fast guide to InterCatch</a:t>
            </a:r>
            <a:endParaRPr lang="en-GB" dirty="0"/>
          </a:p>
        </p:txBody>
      </p:sp>
      <p:sp>
        <p:nvSpPr>
          <p:cNvPr id="5" name="Content Placeholder 2"/>
          <p:cNvSpPr txBox="1">
            <a:spLocks/>
          </p:cNvSpPr>
          <p:nvPr/>
        </p:nvSpPr>
        <p:spPr>
          <a:xfrm>
            <a:off x="837130" y="1490662"/>
            <a:ext cx="9690502" cy="4741696"/>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13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dirty="0" smtClean="0"/>
              <a:t>This presentation must not be seen as a replacement of the InterCatch user manual.</a:t>
            </a:r>
          </a:p>
          <a:p>
            <a:pPr marL="0" indent="0">
              <a:buFont typeface="Arial" panose="020B0604020202020204" pitchFamily="34" charset="0"/>
              <a:buNone/>
            </a:pPr>
            <a:endParaRPr lang="en-GB" sz="2000" dirty="0" smtClean="0"/>
          </a:p>
          <a:p>
            <a:pPr marL="0" indent="0">
              <a:buFont typeface="Arial" panose="020B0604020202020204" pitchFamily="34" charset="0"/>
              <a:buNone/>
            </a:pPr>
            <a:r>
              <a:rPr lang="en-GB" sz="2000" dirty="0" smtClean="0"/>
              <a:t>The following presentation is a series of screen shoots of the steps/pages in InterCatch, which needs to be performed by the </a:t>
            </a:r>
            <a:r>
              <a:rPr lang="en-GB" sz="2000" b="1" dirty="0" smtClean="0"/>
              <a:t>stock coordinators </a:t>
            </a:r>
            <a:r>
              <a:rPr lang="en-GB" sz="2000" dirty="0" smtClean="0"/>
              <a:t>in order to process and estimate data in InterCatch. </a:t>
            </a:r>
          </a:p>
          <a:p>
            <a:pPr marL="0" indent="0">
              <a:buFont typeface="Arial" panose="020B0604020202020204" pitchFamily="34" charset="0"/>
              <a:buNone/>
            </a:pPr>
            <a:endParaRPr lang="en-GB" sz="2000" dirty="0"/>
          </a:p>
          <a:p>
            <a:pPr marL="0" indent="0">
              <a:buNone/>
            </a:pPr>
            <a:r>
              <a:rPr lang="en-GB" sz="2000" dirty="0" smtClean="0"/>
              <a:t>There is more pages in InterCatch like data </a:t>
            </a:r>
            <a:r>
              <a:rPr lang="en-GB" sz="2000" dirty="0"/>
              <a:t>comparison pages </a:t>
            </a:r>
            <a:r>
              <a:rPr lang="en-GB" sz="2000" dirty="0" smtClean="0"/>
              <a:t>and there is more allocation possibilities that shown here, but to limit the guide only the direct way through InterCatch is shown here.</a:t>
            </a:r>
          </a:p>
          <a:p>
            <a:pPr marL="0" indent="0">
              <a:buNone/>
            </a:pPr>
            <a:endParaRPr lang="en-GB" sz="2000" dirty="0"/>
          </a:p>
          <a:p>
            <a:pPr marL="0" indent="0">
              <a:buNone/>
            </a:pPr>
            <a:r>
              <a:rPr lang="en-GB" sz="2000" dirty="0" smtClean="0"/>
              <a:t>A red line marker have been used in some of the screen shoots to mark selected or referred parts</a:t>
            </a:r>
          </a:p>
          <a:p>
            <a:pPr marL="0" indent="0">
              <a:buFont typeface="Arial" panose="020B0604020202020204" pitchFamily="34" charset="0"/>
              <a:buNone/>
            </a:pPr>
            <a:endParaRPr lang="en-GB" sz="1800" dirty="0" smtClean="0"/>
          </a:p>
          <a:p>
            <a:pPr marL="0" indent="0">
              <a:buFont typeface="Arial" panose="020B0604020202020204" pitchFamily="34" charset="0"/>
              <a:buNone/>
            </a:pPr>
            <a:endParaRPr lang="en-GB" sz="1800" dirty="0" smtClean="0"/>
          </a:p>
        </p:txBody>
      </p:sp>
    </p:spTree>
    <p:extLst>
      <p:ext uri="{BB962C8B-B14F-4D97-AF65-F5344CB8AC3E}">
        <p14:creationId xmlns:p14="http://schemas.microsoft.com/office/powerpoint/2010/main" val="9891740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10. Raise  Discards – Raised discard strata </a:t>
            </a:r>
            <a:r>
              <a:rPr lang="en-GB" dirty="0" smtClean="0"/>
              <a:t>weight estimated</a:t>
            </a:r>
            <a:endParaRPr lang="en-GB" dirty="0"/>
          </a:p>
        </p:txBody>
      </p:sp>
      <p:sp>
        <p:nvSpPr>
          <p:cNvPr id="3" name="Content Placeholder 2"/>
          <p:cNvSpPr>
            <a:spLocks noGrp="1"/>
          </p:cNvSpPr>
          <p:nvPr>
            <p:ph sz="quarter" idx="10"/>
          </p:nvPr>
        </p:nvSpPr>
        <p:spPr>
          <a:xfrm>
            <a:off x="680720" y="1534160"/>
            <a:ext cx="2848543" cy="4622801"/>
          </a:xfrm>
        </p:spPr>
        <p:txBody>
          <a:bodyPr>
            <a:normAutofit lnSpcReduction="10000"/>
          </a:bodyPr>
          <a:lstStyle/>
          <a:p>
            <a:pPr marL="0" indent="0">
              <a:buNone/>
            </a:pPr>
            <a:r>
              <a:rPr lang="en-GB" sz="1600" dirty="0" smtClean="0"/>
              <a:t>See that for all raised discard strata there is now an estimated discard weight.</a:t>
            </a:r>
          </a:p>
          <a:p>
            <a:pPr marL="0" indent="0">
              <a:buNone/>
            </a:pPr>
            <a:endParaRPr lang="en-GB" sz="1600" dirty="0"/>
          </a:p>
          <a:p>
            <a:pPr marL="0" indent="0">
              <a:buNone/>
            </a:pPr>
            <a:r>
              <a:rPr lang="en-GB" sz="1600" dirty="0" smtClean="0"/>
              <a:t>Compare this slide with the slide ‘10</a:t>
            </a:r>
            <a:r>
              <a:rPr lang="en-GB" sz="1600" dirty="0"/>
              <a:t>. Raise  Discards – Raised discard strata </a:t>
            </a:r>
            <a:r>
              <a:rPr lang="en-GB" sz="1600" dirty="0" smtClean="0"/>
              <a:t>created’ (slide number 11) and see that 4 strata have been removed. That is because the 4 quarterly landing strata was matched to 1 annually discard strata. So there should not be a created/estimated a raised discard weight for each of the 4 quarterly landing strata, which was matched the annual discards stratum. </a:t>
            </a:r>
            <a:endParaRPr lang="en-GB" sz="1600" dirty="0"/>
          </a:p>
        </p:txBody>
      </p:sp>
      <p:pic>
        <p:nvPicPr>
          <p:cNvPr id="6" name="Picture 5"/>
          <p:cNvPicPr>
            <a:picLocks noChangeAspect="1"/>
          </p:cNvPicPr>
          <p:nvPr/>
        </p:nvPicPr>
        <p:blipFill>
          <a:blip r:embed="rId2"/>
          <a:stretch>
            <a:fillRect/>
          </a:stretch>
        </p:blipFill>
        <p:spPr>
          <a:xfrm>
            <a:off x="3985461" y="1785687"/>
            <a:ext cx="7429500" cy="2324100"/>
          </a:xfrm>
          <a:prstGeom prst="rect">
            <a:avLst/>
          </a:prstGeom>
        </p:spPr>
      </p:pic>
    </p:spTree>
    <p:extLst>
      <p:ext uri="{BB962C8B-B14F-4D97-AF65-F5344CB8AC3E}">
        <p14:creationId xmlns:p14="http://schemas.microsoft.com/office/powerpoint/2010/main" val="39553967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7. Set Stock and </a:t>
            </a:r>
            <a:r>
              <a:rPr lang="en-GB" dirty="0" smtClean="0"/>
              <a:t>Year – allocation scheme</a:t>
            </a:r>
            <a:endParaRPr lang="en-GB" dirty="0"/>
          </a:p>
        </p:txBody>
      </p:sp>
      <p:sp>
        <p:nvSpPr>
          <p:cNvPr id="3" name="Content Placeholder 2"/>
          <p:cNvSpPr>
            <a:spLocks noGrp="1"/>
          </p:cNvSpPr>
          <p:nvPr>
            <p:ph sz="quarter" idx="10"/>
          </p:nvPr>
        </p:nvSpPr>
        <p:spPr>
          <a:xfrm>
            <a:off x="680720" y="1534160"/>
            <a:ext cx="2577869" cy="4622801"/>
          </a:xfrm>
        </p:spPr>
        <p:txBody>
          <a:bodyPr>
            <a:normAutofit/>
          </a:bodyPr>
          <a:lstStyle/>
          <a:p>
            <a:pPr marL="0" indent="0">
              <a:buNone/>
            </a:pPr>
            <a:r>
              <a:rPr lang="en-GB" sz="1600" dirty="0" smtClean="0"/>
              <a:t>Before going into </a:t>
            </a:r>
            <a:r>
              <a:rPr lang="en-GB" sz="1600" dirty="0"/>
              <a:t>menu </a:t>
            </a:r>
            <a:r>
              <a:rPr lang="en-GB" sz="1600" dirty="0" smtClean="0"/>
              <a:t>‘11</a:t>
            </a:r>
            <a:r>
              <a:rPr lang="en-GB" sz="1600" dirty="0"/>
              <a:t>. Setup or Check Allocation </a:t>
            </a:r>
            <a:r>
              <a:rPr lang="en-GB" sz="1600" dirty="0" smtClean="0"/>
              <a:t>Schemes’ and making allocations, a new allocation scheme have to be created. Select the relevant stock and year in the table, and then press ‘Manage Allocation Schemes’.</a:t>
            </a:r>
            <a:endParaRPr lang="en-GB" sz="1600" dirty="0"/>
          </a:p>
        </p:txBody>
      </p:sp>
      <p:pic>
        <p:nvPicPr>
          <p:cNvPr id="5" name="Picture 4"/>
          <p:cNvPicPr>
            <a:picLocks noChangeAspect="1"/>
          </p:cNvPicPr>
          <p:nvPr/>
        </p:nvPicPr>
        <p:blipFill>
          <a:blip r:embed="rId2"/>
          <a:stretch>
            <a:fillRect/>
          </a:stretch>
        </p:blipFill>
        <p:spPr>
          <a:xfrm>
            <a:off x="4084147" y="1534160"/>
            <a:ext cx="7448550" cy="3362325"/>
          </a:xfrm>
          <a:prstGeom prst="rect">
            <a:avLst/>
          </a:prstGeom>
        </p:spPr>
      </p:pic>
    </p:spTree>
    <p:extLst>
      <p:ext uri="{BB962C8B-B14F-4D97-AF65-F5344CB8AC3E}">
        <p14:creationId xmlns:p14="http://schemas.microsoft.com/office/powerpoint/2010/main" val="25605913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7. Set Stock and Year – </a:t>
            </a:r>
            <a:r>
              <a:rPr lang="en-GB" dirty="0" err="1" smtClean="0"/>
              <a:t>alloc</a:t>
            </a:r>
            <a:r>
              <a:rPr lang="en-GB" dirty="0" smtClean="0"/>
              <a:t>. Scheme new</a:t>
            </a:r>
            <a:endParaRPr lang="en-GB" dirty="0"/>
          </a:p>
        </p:txBody>
      </p:sp>
      <p:sp>
        <p:nvSpPr>
          <p:cNvPr id="3" name="Content Placeholder 2"/>
          <p:cNvSpPr>
            <a:spLocks noGrp="1"/>
          </p:cNvSpPr>
          <p:nvPr>
            <p:ph sz="quarter" idx="10"/>
          </p:nvPr>
        </p:nvSpPr>
        <p:spPr>
          <a:xfrm>
            <a:off x="680720" y="1534160"/>
            <a:ext cx="4040909" cy="4622801"/>
          </a:xfrm>
        </p:spPr>
        <p:txBody>
          <a:bodyPr>
            <a:normAutofit/>
          </a:bodyPr>
          <a:lstStyle/>
          <a:p>
            <a:pPr marL="0" indent="0">
              <a:buNone/>
            </a:pPr>
            <a:r>
              <a:rPr lang="en-GB" sz="1600" dirty="0" smtClean="0"/>
              <a:t>Press ‘New’ to make a new allocation scheme, and a new window will appear.</a:t>
            </a:r>
          </a:p>
          <a:p>
            <a:pPr marL="0" indent="0">
              <a:buNone/>
            </a:pPr>
            <a:endParaRPr lang="en-GB" sz="1600" dirty="0"/>
          </a:p>
          <a:p>
            <a:pPr marL="0" indent="0">
              <a:buNone/>
            </a:pPr>
            <a:r>
              <a:rPr lang="en-GB" sz="1600" dirty="0" smtClean="0"/>
              <a:t>Give the allocation scheme a name and save.</a:t>
            </a:r>
            <a:endParaRPr lang="en-GB" sz="1600" dirty="0"/>
          </a:p>
        </p:txBody>
      </p:sp>
      <p:pic>
        <p:nvPicPr>
          <p:cNvPr id="5" name="Picture 4"/>
          <p:cNvPicPr>
            <a:picLocks noChangeAspect="1"/>
          </p:cNvPicPr>
          <p:nvPr/>
        </p:nvPicPr>
        <p:blipFill>
          <a:blip r:embed="rId2"/>
          <a:stretch>
            <a:fillRect/>
          </a:stretch>
        </p:blipFill>
        <p:spPr>
          <a:xfrm>
            <a:off x="5319361" y="1723938"/>
            <a:ext cx="4251506" cy="1881101"/>
          </a:xfrm>
          <a:prstGeom prst="rect">
            <a:avLst/>
          </a:prstGeom>
        </p:spPr>
      </p:pic>
      <p:pic>
        <p:nvPicPr>
          <p:cNvPr id="7" name="Picture 6"/>
          <p:cNvPicPr>
            <a:picLocks noChangeAspect="1"/>
          </p:cNvPicPr>
          <p:nvPr/>
        </p:nvPicPr>
        <p:blipFill>
          <a:blip r:embed="rId3"/>
          <a:stretch>
            <a:fillRect/>
          </a:stretch>
        </p:blipFill>
        <p:spPr>
          <a:xfrm>
            <a:off x="5379918" y="3845560"/>
            <a:ext cx="4130392" cy="1845266"/>
          </a:xfrm>
          <a:prstGeom prst="rect">
            <a:avLst/>
          </a:prstGeom>
        </p:spPr>
      </p:pic>
    </p:spTree>
    <p:extLst>
      <p:ext uri="{BB962C8B-B14F-4D97-AF65-F5344CB8AC3E}">
        <p14:creationId xmlns:p14="http://schemas.microsoft.com/office/powerpoint/2010/main" val="6530511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11. Setup or Check Allocation Schemes</a:t>
            </a:r>
          </a:p>
        </p:txBody>
      </p:sp>
      <p:sp>
        <p:nvSpPr>
          <p:cNvPr id="3" name="Content Placeholder 2"/>
          <p:cNvSpPr>
            <a:spLocks noGrp="1"/>
          </p:cNvSpPr>
          <p:nvPr>
            <p:ph sz="quarter" idx="10"/>
          </p:nvPr>
        </p:nvSpPr>
        <p:spPr>
          <a:xfrm>
            <a:off x="680720" y="1534160"/>
            <a:ext cx="3143135" cy="4622801"/>
          </a:xfrm>
        </p:spPr>
        <p:txBody>
          <a:bodyPr>
            <a:normAutofit/>
          </a:bodyPr>
          <a:lstStyle/>
          <a:p>
            <a:pPr marL="0" indent="0">
              <a:buNone/>
            </a:pPr>
            <a:r>
              <a:rPr lang="en-GB" sz="1600" dirty="0" smtClean="0"/>
              <a:t>Press ‘Ok’ to select all </a:t>
            </a:r>
            <a:r>
              <a:rPr lang="en-GB" sz="1600" dirty="0" err="1" smtClean="0"/>
              <a:t>unsampled</a:t>
            </a:r>
            <a:r>
              <a:rPr lang="en-GB" sz="1600" dirty="0" smtClean="0"/>
              <a:t> strata – this is just a filter for the very large stocks with many </a:t>
            </a:r>
            <a:r>
              <a:rPr lang="en-GB" sz="1600" dirty="0" err="1" smtClean="0"/>
              <a:t>unsampled</a:t>
            </a:r>
            <a:r>
              <a:rPr lang="en-GB" sz="1600" dirty="0" smtClean="0"/>
              <a:t> strata.</a:t>
            </a:r>
          </a:p>
          <a:p>
            <a:pPr marL="0" indent="0">
              <a:buNone/>
            </a:pPr>
            <a:endParaRPr lang="en-GB" sz="1600" dirty="0"/>
          </a:p>
          <a:p>
            <a:pPr marL="0" indent="0">
              <a:buNone/>
            </a:pPr>
            <a:r>
              <a:rPr lang="en-GB" sz="1600" dirty="0" smtClean="0"/>
              <a:t>Then press ‘Yes’ in the next page to let InterCatch find all the </a:t>
            </a:r>
            <a:r>
              <a:rPr lang="en-GB" sz="1600" dirty="0" err="1" smtClean="0"/>
              <a:t>unsampled</a:t>
            </a:r>
            <a:r>
              <a:rPr lang="en-GB" sz="1600" dirty="0" smtClean="0"/>
              <a:t> strata.</a:t>
            </a:r>
            <a:endParaRPr lang="en-GB" sz="1600" dirty="0"/>
          </a:p>
        </p:txBody>
      </p:sp>
      <p:pic>
        <p:nvPicPr>
          <p:cNvPr id="6" name="Picture 5"/>
          <p:cNvPicPr>
            <a:picLocks noChangeAspect="1"/>
          </p:cNvPicPr>
          <p:nvPr/>
        </p:nvPicPr>
        <p:blipFill>
          <a:blip r:embed="rId2"/>
          <a:stretch>
            <a:fillRect/>
          </a:stretch>
        </p:blipFill>
        <p:spPr>
          <a:xfrm>
            <a:off x="4428345" y="1534160"/>
            <a:ext cx="5762625" cy="2476500"/>
          </a:xfrm>
          <a:prstGeom prst="rect">
            <a:avLst/>
          </a:prstGeom>
        </p:spPr>
      </p:pic>
      <p:pic>
        <p:nvPicPr>
          <p:cNvPr id="7" name="Picture 6"/>
          <p:cNvPicPr>
            <a:picLocks noChangeAspect="1"/>
          </p:cNvPicPr>
          <p:nvPr/>
        </p:nvPicPr>
        <p:blipFill>
          <a:blip r:embed="rId3"/>
          <a:stretch>
            <a:fillRect/>
          </a:stretch>
        </p:blipFill>
        <p:spPr>
          <a:xfrm>
            <a:off x="4180773" y="4223386"/>
            <a:ext cx="5810250" cy="1933575"/>
          </a:xfrm>
          <a:prstGeom prst="rect">
            <a:avLst/>
          </a:prstGeom>
        </p:spPr>
      </p:pic>
    </p:spTree>
    <p:extLst>
      <p:ext uri="{BB962C8B-B14F-4D97-AF65-F5344CB8AC3E}">
        <p14:creationId xmlns:p14="http://schemas.microsoft.com/office/powerpoint/2010/main" val="26082307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11. Setup or Check Allocation Schemes</a:t>
            </a:r>
          </a:p>
        </p:txBody>
      </p:sp>
      <p:sp>
        <p:nvSpPr>
          <p:cNvPr id="3" name="Content Placeholder 2"/>
          <p:cNvSpPr>
            <a:spLocks noGrp="1"/>
          </p:cNvSpPr>
          <p:nvPr>
            <p:ph sz="quarter" idx="10"/>
          </p:nvPr>
        </p:nvSpPr>
        <p:spPr>
          <a:xfrm>
            <a:off x="747395" y="1248410"/>
            <a:ext cx="3060007" cy="4622801"/>
          </a:xfrm>
        </p:spPr>
        <p:txBody>
          <a:bodyPr/>
          <a:lstStyle/>
          <a:p>
            <a:pPr marL="0" indent="0">
              <a:buNone/>
            </a:pPr>
            <a:r>
              <a:rPr lang="en-GB" sz="1600" dirty="0" smtClean="0"/>
              <a:t>There are 4 options to make allocations:</a:t>
            </a:r>
          </a:p>
          <a:p>
            <a:r>
              <a:rPr lang="en-GB" sz="1600" dirty="0" smtClean="0"/>
              <a:t>Group setup</a:t>
            </a:r>
          </a:p>
          <a:p>
            <a:r>
              <a:rPr lang="en-GB" sz="1600" dirty="0" smtClean="0"/>
              <a:t>Copy previous years allocations – look at the bottom of the page, scroll down</a:t>
            </a:r>
          </a:p>
          <a:p>
            <a:r>
              <a:rPr lang="en-GB" sz="1600" dirty="0" smtClean="0"/>
              <a:t>Automatically set (Auto allocations) - based on same parameters from the </a:t>
            </a:r>
            <a:r>
              <a:rPr lang="en-GB" sz="1600" dirty="0" err="1" smtClean="0"/>
              <a:t>unsampled</a:t>
            </a:r>
            <a:r>
              <a:rPr lang="en-GB" sz="1600" dirty="0" smtClean="0"/>
              <a:t> and the sampled strata</a:t>
            </a:r>
          </a:p>
          <a:p>
            <a:r>
              <a:rPr lang="en-GB" sz="1600" dirty="0" smtClean="0"/>
              <a:t>Edit of each individual strata (time consuming)</a:t>
            </a:r>
          </a:p>
          <a:p>
            <a:endParaRPr lang="en-GB" dirty="0"/>
          </a:p>
        </p:txBody>
      </p:sp>
      <p:pic>
        <p:nvPicPr>
          <p:cNvPr id="4" name="Picture 3"/>
          <p:cNvPicPr>
            <a:picLocks noChangeAspect="1"/>
          </p:cNvPicPr>
          <p:nvPr/>
        </p:nvPicPr>
        <p:blipFill>
          <a:blip r:embed="rId2"/>
          <a:stretch>
            <a:fillRect/>
          </a:stretch>
        </p:blipFill>
        <p:spPr>
          <a:xfrm>
            <a:off x="4350894" y="1248410"/>
            <a:ext cx="5276148" cy="4904502"/>
          </a:xfrm>
          <a:prstGeom prst="rect">
            <a:avLst/>
          </a:prstGeom>
        </p:spPr>
      </p:pic>
    </p:spTree>
    <p:extLst>
      <p:ext uri="{BB962C8B-B14F-4D97-AF65-F5344CB8AC3E}">
        <p14:creationId xmlns:p14="http://schemas.microsoft.com/office/powerpoint/2010/main" val="17726584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11. Setup or Check </a:t>
            </a:r>
            <a:r>
              <a:rPr lang="en-GB" dirty="0" err="1" smtClean="0"/>
              <a:t>Alloc</a:t>
            </a:r>
            <a:r>
              <a:rPr lang="en-GB" dirty="0" smtClean="0"/>
              <a:t>.- groups</a:t>
            </a:r>
            <a:endParaRPr lang="en-GB" dirty="0"/>
          </a:p>
        </p:txBody>
      </p:sp>
      <p:sp>
        <p:nvSpPr>
          <p:cNvPr id="3" name="Content Placeholder 2"/>
          <p:cNvSpPr>
            <a:spLocks noGrp="1"/>
          </p:cNvSpPr>
          <p:nvPr>
            <p:ph sz="quarter" idx="10"/>
          </p:nvPr>
        </p:nvSpPr>
        <p:spPr>
          <a:xfrm>
            <a:off x="680720" y="1534160"/>
            <a:ext cx="3026756" cy="4622801"/>
          </a:xfrm>
        </p:spPr>
        <p:txBody>
          <a:bodyPr>
            <a:normAutofit/>
          </a:bodyPr>
          <a:lstStyle/>
          <a:p>
            <a:pPr marL="0" indent="0">
              <a:buNone/>
            </a:pPr>
            <a:r>
              <a:rPr lang="en-GB" sz="1600" dirty="0" smtClean="0"/>
              <a:t>This example show how to use the Groups to make allocations.</a:t>
            </a:r>
          </a:p>
          <a:p>
            <a:pPr marL="0" indent="0">
              <a:buNone/>
            </a:pPr>
            <a:endParaRPr lang="en-GB" sz="1600" dirty="0"/>
          </a:p>
          <a:p>
            <a:pPr marL="0" indent="0">
              <a:buNone/>
            </a:pPr>
            <a:r>
              <a:rPr lang="en-GB" sz="1600" dirty="0" smtClean="0"/>
              <a:t>Select </a:t>
            </a:r>
            <a:r>
              <a:rPr lang="en-GB" sz="1600" dirty="0" err="1" smtClean="0"/>
              <a:t>unsampled</a:t>
            </a:r>
            <a:r>
              <a:rPr lang="en-GB" sz="1600" dirty="0" smtClean="0"/>
              <a:t> strata into a group which will use the same sampled strata to estimate/raise the age </a:t>
            </a:r>
            <a:r>
              <a:rPr lang="en-GB" sz="1600" dirty="0"/>
              <a:t>distribution </a:t>
            </a:r>
            <a:r>
              <a:rPr lang="en-GB" sz="1600" dirty="0" smtClean="0"/>
              <a:t>(or length – if length distributed stock).</a:t>
            </a:r>
            <a:endParaRPr lang="en-GB" sz="1600" dirty="0"/>
          </a:p>
        </p:txBody>
      </p:sp>
      <p:pic>
        <p:nvPicPr>
          <p:cNvPr id="6" name="Picture 5"/>
          <p:cNvPicPr>
            <a:picLocks noChangeAspect="1"/>
          </p:cNvPicPr>
          <p:nvPr/>
        </p:nvPicPr>
        <p:blipFill>
          <a:blip r:embed="rId2"/>
          <a:stretch>
            <a:fillRect/>
          </a:stretch>
        </p:blipFill>
        <p:spPr>
          <a:xfrm>
            <a:off x="4281236" y="1534160"/>
            <a:ext cx="6129858" cy="4983018"/>
          </a:xfrm>
          <a:prstGeom prst="rect">
            <a:avLst/>
          </a:prstGeom>
        </p:spPr>
      </p:pic>
    </p:spTree>
    <p:extLst>
      <p:ext uri="{BB962C8B-B14F-4D97-AF65-F5344CB8AC3E}">
        <p14:creationId xmlns:p14="http://schemas.microsoft.com/office/powerpoint/2010/main" val="22947723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11. Setup or Check </a:t>
            </a:r>
            <a:r>
              <a:rPr lang="en-GB" dirty="0" err="1"/>
              <a:t>Alloc</a:t>
            </a:r>
            <a:r>
              <a:rPr lang="en-GB" dirty="0"/>
              <a:t>.- </a:t>
            </a:r>
            <a:r>
              <a:rPr lang="en-GB" dirty="0" smtClean="0"/>
              <a:t>groups samples</a:t>
            </a:r>
            <a:endParaRPr lang="en-GB" dirty="0"/>
          </a:p>
        </p:txBody>
      </p:sp>
      <p:sp>
        <p:nvSpPr>
          <p:cNvPr id="3" name="Content Placeholder 2"/>
          <p:cNvSpPr>
            <a:spLocks noGrp="1"/>
          </p:cNvSpPr>
          <p:nvPr>
            <p:ph sz="quarter" idx="10"/>
          </p:nvPr>
        </p:nvSpPr>
        <p:spPr>
          <a:xfrm>
            <a:off x="680720" y="1534160"/>
            <a:ext cx="3392516" cy="4622801"/>
          </a:xfrm>
        </p:spPr>
        <p:txBody>
          <a:bodyPr>
            <a:normAutofit/>
          </a:bodyPr>
          <a:lstStyle/>
          <a:p>
            <a:pPr marL="0" indent="0">
              <a:buNone/>
            </a:pPr>
            <a:r>
              <a:rPr lang="en-GB" sz="1800" dirty="0" smtClean="0"/>
              <a:t>Select the sampled strata, which will be used to estimate/raise the age distribution for group 1: ‘Landings’</a:t>
            </a:r>
            <a:endParaRPr lang="en-GB" sz="1800" dirty="0"/>
          </a:p>
        </p:txBody>
      </p:sp>
      <p:pic>
        <p:nvPicPr>
          <p:cNvPr id="4" name="Picture 3"/>
          <p:cNvPicPr>
            <a:picLocks noChangeAspect="1"/>
          </p:cNvPicPr>
          <p:nvPr/>
        </p:nvPicPr>
        <p:blipFill>
          <a:blip r:embed="rId2"/>
          <a:stretch>
            <a:fillRect/>
          </a:stretch>
        </p:blipFill>
        <p:spPr>
          <a:xfrm>
            <a:off x="5839879" y="1490662"/>
            <a:ext cx="5333394" cy="5189425"/>
          </a:xfrm>
          <a:prstGeom prst="rect">
            <a:avLst/>
          </a:prstGeom>
        </p:spPr>
      </p:pic>
    </p:spTree>
    <p:extLst>
      <p:ext uri="{BB962C8B-B14F-4D97-AF65-F5344CB8AC3E}">
        <p14:creationId xmlns:p14="http://schemas.microsoft.com/office/powerpoint/2010/main" val="16987157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11. Setup or Check </a:t>
            </a:r>
            <a:r>
              <a:rPr lang="en-GB" dirty="0" err="1"/>
              <a:t>Alloc</a:t>
            </a:r>
            <a:r>
              <a:rPr lang="en-GB" dirty="0"/>
              <a:t>.- </a:t>
            </a:r>
            <a:r>
              <a:rPr lang="en-GB" dirty="0" smtClean="0"/>
              <a:t>groups (2)</a:t>
            </a:r>
            <a:endParaRPr lang="en-GB" dirty="0"/>
          </a:p>
        </p:txBody>
      </p:sp>
      <p:sp>
        <p:nvSpPr>
          <p:cNvPr id="3" name="Content Placeholder 2"/>
          <p:cNvSpPr>
            <a:spLocks noGrp="1"/>
          </p:cNvSpPr>
          <p:nvPr>
            <p:ph sz="quarter" idx="10"/>
          </p:nvPr>
        </p:nvSpPr>
        <p:spPr>
          <a:xfrm>
            <a:off x="680720" y="1534160"/>
            <a:ext cx="3242887" cy="4622801"/>
          </a:xfrm>
        </p:spPr>
        <p:txBody>
          <a:bodyPr/>
          <a:lstStyle/>
          <a:p>
            <a:pPr marL="0" indent="0">
              <a:buNone/>
            </a:pPr>
            <a:r>
              <a:rPr lang="en-GB" sz="1800" dirty="0" smtClean="0"/>
              <a:t>Go to the new empty group by pressing the small arrow down next to the Group field in the middle of the page.</a:t>
            </a:r>
          </a:p>
          <a:p>
            <a:pPr marL="0" indent="0">
              <a:buNone/>
            </a:pPr>
            <a:r>
              <a:rPr lang="en-GB" sz="1800" dirty="0" smtClean="0"/>
              <a:t>Select </a:t>
            </a:r>
            <a:r>
              <a:rPr lang="en-GB" sz="1800" dirty="0" err="1"/>
              <a:t>unsampled</a:t>
            </a:r>
            <a:r>
              <a:rPr lang="en-GB" sz="1800" dirty="0"/>
              <a:t> strata into </a:t>
            </a:r>
            <a:r>
              <a:rPr lang="en-GB" sz="1800" dirty="0" smtClean="0"/>
              <a:t>the group, </a:t>
            </a:r>
            <a:r>
              <a:rPr lang="en-GB" sz="1800" dirty="0"/>
              <a:t>which will use the same sampled strata to estimate/raise the age distribution </a:t>
            </a:r>
            <a:r>
              <a:rPr lang="en-GB" sz="1800" dirty="0" smtClean="0"/>
              <a:t>(</a:t>
            </a:r>
            <a:r>
              <a:rPr lang="en-GB" sz="1800" dirty="0"/>
              <a:t>or length – if length distributed stock</a:t>
            </a:r>
            <a:r>
              <a:rPr lang="en-GB" sz="1800" dirty="0" smtClean="0"/>
              <a:t>).</a:t>
            </a:r>
            <a:endParaRPr lang="en-GB" sz="1800" dirty="0"/>
          </a:p>
          <a:p>
            <a:pPr marL="0" indent="0">
              <a:buNone/>
            </a:pPr>
            <a:endParaRPr lang="en-GB" dirty="0"/>
          </a:p>
        </p:txBody>
      </p:sp>
      <p:pic>
        <p:nvPicPr>
          <p:cNvPr id="5" name="Picture 4"/>
          <p:cNvPicPr>
            <a:picLocks noChangeAspect="1"/>
          </p:cNvPicPr>
          <p:nvPr/>
        </p:nvPicPr>
        <p:blipFill>
          <a:blip r:embed="rId2"/>
          <a:stretch>
            <a:fillRect/>
          </a:stretch>
        </p:blipFill>
        <p:spPr>
          <a:xfrm>
            <a:off x="5031539" y="1217122"/>
            <a:ext cx="6222012" cy="5640878"/>
          </a:xfrm>
          <a:prstGeom prst="rect">
            <a:avLst/>
          </a:prstGeom>
        </p:spPr>
      </p:pic>
    </p:spTree>
    <p:extLst>
      <p:ext uri="{BB962C8B-B14F-4D97-AF65-F5344CB8AC3E}">
        <p14:creationId xmlns:p14="http://schemas.microsoft.com/office/powerpoint/2010/main" val="3510810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720" y="318753"/>
            <a:ext cx="9343323" cy="1063625"/>
          </a:xfrm>
        </p:spPr>
        <p:txBody>
          <a:bodyPr/>
          <a:lstStyle/>
          <a:p>
            <a:r>
              <a:rPr lang="en-GB" dirty="0"/>
              <a:t>11. Setup or Check </a:t>
            </a:r>
            <a:r>
              <a:rPr lang="en-GB" dirty="0" err="1"/>
              <a:t>Alloc</a:t>
            </a:r>
            <a:r>
              <a:rPr lang="en-GB" dirty="0"/>
              <a:t>.- groups </a:t>
            </a:r>
            <a:r>
              <a:rPr lang="en-GB" dirty="0" smtClean="0"/>
              <a:t>samples 2</a:t>
            </a:r>
            <a:endParaRPr lang="en-GB" dirty="0"/>
          </a:p>
        </p:txBody>
      </p:sp>
      <p:sp>
        <p:nvSpPr>
          <p:cNvPr id="3" name="Content Placeholder 2"/>
          <p:cNvSpPr>
            <a:spLocks noGrp="1"/>
          </p:cNvSpPr>
          <p:nvPr>
            <p:ph sz="quarter" idx="10"/>
          </p:nvPr>
        </p:nvSpPr>
        <p:spPr>
          <a:xfrm>
            <a:off x="680720" y="1534160"/>
            <a:ext cx="3459018" cy="4622801"/>
          </a:xfrm>
        </p:spPr>
        <p:txBody>
          <a:bodyPr/>
          <a:lstStyle/>
          <a:p>
            <a:pPr marL="0" indent="0">
              <a:buNone/>
            </a:pPr>
            <a:r>
              <a:rPr lang="en-GB" sz="1800" dirty="0"/>
              <a:t>Select the sampled strata, which will be used to estimate/raise the age distribution for group </a:t>
            </a:r>
            <a:r>
              <a:rPr lang="en-GB" sz="1800" dirty="0" smtClean="0"/>
              <a:t>2 called ‘Discards’ see the very top.</a:t>
            </a:r>
            <a:endParaRPr lang="en-GB" sz="1800" dirty="0"/>
          </a:p>
          <a:p>
            <a:pPr marL="0" indent="0">
              <a:buNone/>
            </a:pPr>
            <a:endParaRPr lang="en-GB" dirty="0"/>
          </a:p>
        </p:txBody>
      </p:sp>
      <p:pic>
        <p:nvPicPr>
          <p:cNvPr id="4" name="Picture 3"/>
          <p:cNvPicPr>
            <a:picLocks noChangeAspect="1"/>
          </p:cNvPicPr>
          <p:nvPr/>
        </p:nvPicPr>
        <p:blipFill>
          <a:blip r:embed="rId2"/>
          <a:stretch>
            <a:fillRect/>
          </a:stretch>
        </p:blipFill>
        <p:spPr>
          <a:xfrm>
            <a:off x="4961453" y="1119872"/>
            <a:ext cx="5796309" cy="5738128"/>
          </a:xfrm>
          <a:prstGeom prst="rect">
            <a:avLst/>
          </a:prstGeom>
        </p:spPr>
      </p:pic>
    </p:spTree>
    <p:extLst>
      <p:ext uri="{BB962C8B-B14F-4D97-AF65-F5344CB8AC3E}">
        <p14:creationId xmlns:p14="http://schemas.microsoft.com/office/powerpoint/2010/main" val="23101429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11. Setup or Check Allocation Schemes</a:t>
            </a:r>
          </a:p>
        </p:txBody>
      </p:sp>
      <p:sp>
        <p:nvSpPr>
          <p:cNvPr id="3" name="Content Placeholder 2"/>
          <p:cNvSpPr>
            <a:spLocks noGrp="1"/>
          </p:cNvSpPr>
          <p:nvPr>
            <p:ph sz="quarter" idx="10"/>
          </p:nvPr>
        </p:nvSpPr>
        <p:spPr>
          <a:xfrm>
            <a:off x="680721" y="1534160"/>
            <a:ext cx="2976880" cy="4622801"/>
          </a:xfrm>
        </p:spPr>
        <p:txBody>
          <a:bodyPr>
            <a:normAutofit/>
          </a:bodyPr>
          <a:lstStyle/>
          <a:p>
            <a:pPr marL="0" indent="0">
              <a:buNone/>
            </a:pPr>
            <a:r>
              <a:rPr lang="en-GB" sz="1800" dirty="0" smtClean="0"/>
              <a:t>Click the plus sign ‘+’ to see which sampled strata are allocations to each </a:t>
            </a:r>
            <a:r>
              <a:rPr lang="en-GB" sz="1800" dirty="0" err="1" smtClean="0"/>
              <a:t>unsampled</a:t>
            </a:r>
            <a:r>
              <a:rPr lang="en-GB" sz="1800" dirty="0" smtClean="0"/>
              <a:t> stratum</a:t>
            </a:r>
            <a:endParaRPr lang="en-GB" sz="1800" dirty="0"/>
          </a:p>
        </p:txBody>
      </p:sp>
      <p:pic>
        <p:nvPicPr>
          <p:cNvPr id="4" name="Picture 3"/>
          <p:cNvPicPr>
            <a:picLocks noChangeAspect="1"/>
          </p:cNvPicPr>
          <p:nvPr/>
        </p:nvPicPr>
        <p:blipFill>
          <a:blip r:embed="rId2"/>
          <a:stretch>
            <a:fillRect/>
          </a:stretch>
        </p:blipFill>
        <p:spPr>
          <a:xfrm>
            <a:off x="3923607" y="1675361"/>
            <a:ext cx="7765413" cy="3811039"/>
          </a:xfrm>
          <a:prstGeom prst="rect">
            <a:avLst/>
          </a:prstGeom>
        </p:spPr>
      </p:pic>
    </p:spTree>
    <p:extLst>
      <p:ext uri="{BB962C8B-B14F-4D97-AF65-F5344CB8AC3E}">
        <p14:creationId xmlns:p14="http://schemas.microsoft.com/office/powerpoint/2010/main" val="2559015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Login and documents at ICES homepage</a:t>
            </a:r>
            <a:endParaRPr lang="en-GB" dirty="0"/>
          </a:p>
        </p:txBody>
      </p:sp>
      <p:pic>
        <p:nvPicPr>
          <p:cNvPr id="4" name="Content Placeholder 3"/>
          <p:cNvPicPr>
            <a:picLocks noGrp="1" noChangeAspect="1"/>
          </p:cNvPicPr>
          <p:nvPr>
            <p:ph sz="quarter" idx="10"/>
          </p:nvPr>
        </p:nvPicPr>
        <p:blipFill>
          <a:blip r:embed="rId2"/>
          <a:stretch>
            <a:fillRect/>
          </a:stretch>
        </p:blipFill>
        <p:spPr>
          <a:xfrm>
            <a:off x="3908570" y="1528278"/>
            <a:ext cx="5833939" cy="4622800"/>
          </a:xfrm>
          <a:prstGeom prst="rect">
            <a:avLst/>
          </a:prstGeom>
        </p:spPr>
      </p:pic>
      <p:sp>
        <p:nvSpPr>
          <p:cNvPr id="5" name="Content Placeholder 2"/>
          <p:cNvSpPr txBox="1">
            <a:spLocks/>
          </p:cNvSpPr>
          <p:nvPr/>
        </p:nvSpPr>
        <p:spPr>
          <a:xfrm>
            <a:off x="680720" y="1534160"/>
            <a:ext cx="2804824" cy="4622801"/>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13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800" dirty="0" smtClean="0"/>
              <a:t>Find InterCatch manuals </a:t>
            </a:r>
            <a:r>
              <a:rPr lang="en-GB" sz="1800" smtClean="0"/>
              <a:t>and </a:t>
            </a:r>
            <a:r>
              <a:rPr lang="en-GB" sz="1800" smtClean="0"/>
              <a:t>links. </a:t>
            </a:r>
            <a:r>
              <a:rPr lang="en-GB" sz="1800" dirty="0" smtClean="0"/>
              <a:t>On the ICES home page under Marine Data menu, Data Portals, InterCatch</a:t>
            </a:r>
            <a:r>
              <a:rPr lang="en-GB" sz="1800" dirty="0" smtClean="0"/>
              <a:t>.</a:t>
            </a:r>
          </a:p>
          <a:p>
            <a:pPr marL="0" indent="0">
              <a:buFont typeface="Arial" panose="020B0604020202020204" pitchFamily="34" charset="0"/>
              <a:buNone/>
            </a:pPr>
            <a:endParaRPr lang="en-GB" sz="1800" dirty="0"/>
          </a:p>
          <a:p>
            <a:pPr marL="0" indent="0">
              <a:buFont typeface="Arial" panose="020B0604020202020204" pitchFamily="34" charset="0"/>
              <a:buNone/>
            </a:pPr>
            <a:r>
              <a:rPr lang="en-GB" sz="1800" dirty="0" smtClean="0"/>
              <a:t>Please download and read the 5 page check list for stock coordinators on the InterCatch information page</a:t>
            </a:r>
            <a:endParaRPr lang="en-GB" sz="1800" dirty="0"/>
          </a:p>
        </p:txBody>
      </p:sp>
    </p:spTree>
    <p:extLst>
      <p:ext uri="{BB962C8B-B14F-4D97-AF65-F5344CB8AC3E}">
        <p14:creationId xmlns:p14="http://schemas.microsoft.com/office/powerpoint/2010/main" val="18505213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12. Calculate Distributions from Allocation Scheme</a:t>
            </a:r>
          </a:p>
        </p:txBody>
      </p:sp>
      <p:sp>
        <p:nvSpPr>
          <p:cNvPr id="3" name="Content Placeholder 2"/>
          <p:cNvSpPr>
            <a:spLocks noGrp="1"/>
          </p:cNvSpPr>
          <p:nvPr>
            <p:ph sz="quarter" idx="10"/>
          </p:nvPr>
        </p:nvSpPr>
        <p:spPr>
          <a:xfrm>
            <a:off x="680720" y="1534160"/>
            <a:ext cx="3060007" cy="4622801"/>
          </a:xfrm>
        </p:spPr>
        <p:txBody>
          <a:bodyPr/>
          <a:lstStyle/>
          <a:p>
            <a:pPr marL="0" indent="0">
              <a:buNone/>
            </a:pPr>
            <a:r>
              <a:rPr lang="en-GB" sz="1600" dirty="0" smtClean="0"/>
              <a:t>Calculate the age distribution based on the current allocation scheme.</a:t>
            </a:r>
          </a:p>
          <a:p>
            <a:pPr marL="0" indent="0">
              <a:buNone/>
            </a:pPr>
            <a:endParaRPr lang="en-GB" sz="1600" dirty="0"/>
          </a:p>
          <a:p>
            <a:pPr marL="0" indent="0">
              <a:buNone/>
            </a:pPr>
            <a:r>
              <a:rPr lang="en-GB" sz="1600" dirty="0" smtClean="0"/>
              <a:t>Press ‘Yes’ to let InterCatch calculating the estimated/raised age distribution for the </a:t>
            </a:r>
            <a:r>
              <a:rPr lang="en-GB" sz="1600" dirty="0" err="1" smtClean="0"/>
              <a:t>unsampled</a:t>
            </a:r>
            <a:r>
              <a:rPr lang="en-GB" sz="1600" dirty="0" smtClean="0"/>
              <a:t> strata.</a:t>
            </a:r>
          </a:p>
          <a:p>
            <a:pPr marL="0" indent="0">
              <a:buNone/>
            </a:pPr>
            <a:endParaRPr lang="en-GB" sz="1600" dirty="0" smtClean="0"/>
          </a:p>
          <a:p>
            <a:pPr marL="0" indent="0">
              <a:buNone/>
            </a:pPr>
            <a:r>
              <a:rPr lang="en-GB" sz="1600" dirty="0" smtClean="0"/>
              <a:t>The age distribution can be viewed for all the </a:t>
            </a:r>
            <a:r>
              <a:rPr lang="en-GB" sz="1600" dirty="0" err="1" smtClean="0"/>
              <a:t>unsampled</a:t>
            </a:r>
            <a:r>
              <a:rPr lang="en-GB" sz="1600" dirty="0" smtClean="0"/>
              <a:t> strata by pressing ‘View’ and then the plus sign ‘+’.</a:t>
            </a:r>
            <a:endParaRPr lang="en-GB" sz="1600" dirty="0"/>
          </a:p>
          <a:p>
            <a:pPr marL="0" indent="0">
              <a:buNone/>
            </a:pPr>
            <a:endParaRPr lang="en-GB" dirty="0"/>
          </a:p>
        </p:txBody>
      </p:sp>
      <p:pic>
        <p:nvPicPr>
          <p:cNvPr id="5" name="Picture 4"/>
          <p:cNvPicPr>
            <a:picLocks noChangeAspect="1"/>
          </p:cNvPicPr>
          <p:nvPr/>
        </p:nvPicPr>
        <p:blipFill>
          <a:blip r:embed="rId2"/>
          <a:stretch>
            <a:fillRect/>
          </a:stretch>
        </p:blipFill>
        <p:spPr>
          <a:xfrm>
            <a:off x="4461596" y="998220"/>
            <a:ext cx="5810250" cy="2571750"/>
          </a:xfrm>
          <a:prstGeom prst="rect">
            <a:avLst/>
          </a:prstGeom>
        </p:spPr>
      </p:pic>
      <p:pic>
        <p:nvPicPr>
          <p:cNvPr id="6" name="Picture 5"/>
          <p:cNvPicPr>
            <a:picLocks noChangeAspect="1"/>
          </p:cNvPicPr>
          <p:nvPr/>
        </p:nvPicPr>
        <p:blipFill>
          <a:blip r:embed="rId3"/>
          <a:stretch>
            <a:fillRect/>
          </a:stretch>
        </p:blipFill>
        <p:spPr>
          <a:xfrm>
            <a:off x="4485409" y="3569970"/>
            <a:ext cx="5762625" cy="3009900"/>
          </a:xfrm>
          <a:prstGeom prst="rect">
            <a:avLst/>
          </a:prstGeom>
        </p:spPr>
      </p:pic>
    </p:spTree>
    <p:extLst>
      <p:ext uri="{BB962C8B-B14F-4D97-AF65-F5344CB8AC3E}">
        <p14:creationId xmlns:p14="http://schemas.microsoft.com/office/powerpoint/2010/main" val="28357992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14. Aggregate and Export Stock Data</a:t>
            </a:r>
          </a:p>
        </p:txBody>
      </p:sp>
      <p:sp>
        <p:nvSpPr>
          <p:cNvPr id="3" name="Content Placeholder 2"/>
          <p:cNvSpPr>
            <a:spLocks noGrp="1"/>
          </p:cNvSpPr>
          <p:nvPr>
            <p:ph sz="quarter" idx="10"/>
          </p:nvPr>
        </p:nvSpPr>
        <p:spPr>
          <a:xfrm>
            <a:off x="680720" y="1534160"/>
            <a:ext cx="3093258" cy="4622801"/>
          </a:xfrm>
        </p:spPr>
        <p:txBody>
          <a:bodyPr/>
          <a:lstStyle/>
          <a:p>
            <a:pPr marL="0" indent="0">
              <a:buNone/>
            </a:pPr>
            <a:r>
              <a:rPr lang="en-GB" dirty="0" smtClean="0"/>
              <a:t>When aggregating and exporting all the data please select ‘All’ in all fields, this will ensure you get all the data belonging to your stock.</a:t>
            </a:r>
          </a:p>
          <a:p>
            <a:pPr marL="0" indent="0">
              <a:buNone/>
            </a:pPr>
            <a:endParaRPr lang="en-GB" dirty="0"/>
          </a:p>
          <a:p>
            <a:pPr marL="0" indent="0">
              <a:buNone/>
            </a:pPr>
            <a:r>
              <a:rPr lang="en-GB" dirty="0" err="1" smtClean="0"/>
              <a:t>SeasonType</a:t>
            </a:r>
            <a:r>
              <a:rPr lang="en-GB" dirty="0" smtClean="0"/>
              <a:t> and </a:t>
            </a:r>
            <a:r>
              <a:rPr lang="en-GB" dirty="0" err="1" smtClean="0"/>
              <a:t>AreaType</a:t>
            </a:r>
            <a:r>
              <a:rPr lang="en-GB" dirty="0" smtClean="0"/>
              <a:t> does not matter as long as you select ‘All’ in the Season and Area. You should not specify the individual areas for the stock, ‘All’ will make sure all areas are taken.</a:t>
            </a:r>
          </a:p>
          <a:p>
            <a:pPr marL="0" indent="0">
              <a:buNone/>
            </a:pPr>
            <a:r>
              <a:rPr lang="en-GB" dirty="0" smtClean="0"/>
              <a:t>If you make specific selections in some of the fields be aware that only the caton.txt, canum.txt and weca.txt output files will depend on your selection, all other exported files will take all data for the stock.</a:t>
            </a:r>
            <a:endParaRPr lang="en-GB" dirty="0"/>
          </a:p>
          <a:p>
            <a:pPr marL="0" indent="0">
              <a:buNone/>
            </a:pPr>
            <a:r>
              <a:rPr lang="en-GB" dirty="0" smtClean="0"/>
              <a:t>After ‘Aggregate’ and ‘Export of file’ have been pressed right click the zip-file link and select ‘Save target as’ and save the zip-file on your </a:t>
            </a:r>
            <a:r>
              <a:rPr lang="en-GB" dirty="0" err="1" smtClean="0"/>
              <a:t>harddisk</a:t>
            </a:r>
            <a:r>
              <a:rPr lang="en-GB" dirty="0" smtClean="0"/>
              <a:t>.</a:t>
            </a:r>
            <a:endParaRPr lang="en-GB" dirty="0"/>
          </a:p>
        </p:txBody>
      </p:sp>
      <p:pic>
        <p:nvPicPr>
          <p:cNvPr id="6" name="Picture 5"/>
          <p:cNvPicPr>
            <a:picLocks noChangeAspect="1"/>
          </p:cNvPicPr>
          <p:nvPr/>
        </p:nvPicPr>
        <p:blipFill>
          <a:blip r:embed="rId2"/>
          <a:stretch>
            <a:fillRect/>
          </a:stretch>
        </p:blipFill>
        <p:spPr>
          <a:xfrm>
            <a:off x="3773978" y="1534160"/>
            <a:ext cx="7008763" cy="4622801"/>
          </a:xfrm>
          <a:prstGeom prst="rect">
            <a:avLst/>
          </a:prstGeom>
        </p:spPr>
      </p:pic>
    </p:spTree>
    <p:extLst>
      <p:ext uri="{BB962C8B-B14F-4D97-AF65-F5344CB8AC3E}">
        <p14:creationId xmlns:p14="http://schemas.microsoft.com/office/powerpoint/2010/main" val="1346179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14. Aggregate and Export Stock Data</a:t>
            </a:r>
          </a:p>
        </p:txBody>
      </p:sp>
      <p:sp>
        <p:nvSpPr>
          <p:cNvPr id="3" name="Content Placeholder 2"/>
          <p:cNvSpPr>
            <a:spLocks noGrp="1"/>
          </p:cNvSpPr>
          <p:nvPr>
            <p:ph sz="quarter" idx="10"/>
          </p:nvPr>
        </p:nvSpPr>
        <p:spPr>
          <a:xfrm>
            <a:off x="680720" y="1534160"/>
            <a:ext cx="2794000" cy="4622801"/>
          </a:xfrm>
        </p:spPr>
        <p:txBody>
          <a:bodyPr>
            <a:normAutofit/>
          </a:bodyPr>
          <a:lstStyle/>
          <a:p>
            <a:pPr marL="0" indent="0">
              <a:buNone/>
            </a:pPr>
            <a:r>
              <a:rPr lang="en-GB" sz="1400" dirty="0" smtClean="0"/>
              <a:t>Look first in the Validationfile.txt and verify the exported data looks correct.</a:t>
            </a:r>
          </a:p>
          <a:p>
            <a:pPr marL="0" indent="0">
              <a:buNone/>
            </a:pPr>
            <a:r>
              <a:rPr lang="en-GB" sz="1400" dirty="0" smtClean="0"/>
              <a:t>The </a:t>
            </a:r>
            <a:r>
              <a:rPr lang="en-GB" sz="1400" dirty="0"/>
              <a:t> </a:t>
            </a:r>
            <a:r>
              <a:rPr lang="en-GB" sz="1400" dirty="0" smtClean="0"/>
              <a:t>caton.txt (total catch weight), </a:t>
            </a:r>
            <a:r>
              <a:rPr lang="en-GB" sz="1400" dirty="0"/>
              <a:t>canum.txt </a:t>
            </a:r>
            <a:r>
              <a:rPr lang="en-GB" sz="1400" dirty="0" smtClean="0"/>
              <a:t>(total numbers at age or length) and </a:t>
            </a:r>
            <a:r>
              <a:rPr lang="en-GB" sz="1400" dirty="0"/>
              <a:t>weca.txt </a:t>
            </a:r>
            <a:r>
              <a:rPr lang="en-GB" sz="1400" dirty="0" smtClean="0"/>
              <a:t>(mean weight at age or length) files are the primary files.</a:t>
            </a:r>
          </a:p>
          <a:p>
            <a:pPr marL="0" indent="0">
              <a:buNone/>
            </a:pPr>
            <a:r>
              <a:rPr lang="en-GB" sz="1400" dirty="0" smtClean="0"/>
              <a:t>In the CatchAndSampleDataTables.txt many overviews for the report are present. Further down in the file Table 1 contains all strata with catch weight which is useful for pivot tables. Further down Table 2 contains all imported and estimated data, to look into details of sample and estimated age or length data.</a:t>
            </a:r>
            <a:endParaRPr lang="en-GB" sz="1400" dirty="0"/>
          </a:p>
        </p:txBody>
      </p:sp>
      <p:pic>
        <p:nvPicPr>
          <p:cNvPr id="4" name="Picture 3"/>
          <p:cNvPicPr>
            <a:picLocks noChangeAspect="1"/>
          </p:cNvPicPr>
          <p:nvPr/>
        </p:nvPicPr>
        <p:blipFill>
          <a:blip r:embed="rId2"/>
          <a:stretch>
            <a:fillRect/>
          </a:stretch>
        </p:blipFill>
        <p:spPr>
          <a:xfrm>
            <a:off x="3474720" y="1534160"/>
            <a:ext cx="8532394" cy="4184996"/>
          </a:xfrm>
          <a:prstGeom prst="rect">
            <a:avLst/>
          </a:prstGeom>
        </p:spPr>
      </p:pic>
    </p:spTree>
    <p:extLst>
      <p:ext uri="{BB962C8B-B14F-4D97-AF65-F5344CB8AC3E}">
        <p14:creationId xmlns:p14="http://schemas.microsoft.com/office/powerpoint/2010/main" val="29032922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15. Status of data in InterCatch</a:t>
            </a:r>
            <a:endParaRPr lang="en-GB" dirty="0"/>
          </a:p>
        </p:txBody>
      </p:sp>
      <p:sp>
        <p:nvSpPr>
          <p:cNvPr id="3" name="Content Placeholder 2"/>
          <p:cNvSpPr>
            <a:spLocks noGrp="1"/>
          </p:cNvSpPr>
          <p:nvPr>
            <p:ph sz="quarter" idx="10"/>
          </p:nvPr>
        </p:nvSpPr>
        <p:spPr>
          <a:xfrm>
            <a:off x="680720" y="1534160"/>
            <a:ext cx="3375891" cy="4622801"/>
          </a:xfrm>
        </p:spPr>
        <p:txBody>
          <a:bodyPr>
            <a:normAutofit/>
          </a:bodyPr>
          <a:lstStyle/>
          <a:p>
            <a:pPr marL="0" indent="0">
              <a:buNone/>
            </a:pPr>
            <a:r>
              <a:rPr lang="en-GB" sz="1600" dirty="0" smtClean="0"/>
              <a:t>It is very important the ‘15</a:t>
            </a:r>
            <a:r>
              <a:rPr lang="en-GB" sz="1600" dirty="0"/>
              <a:t>. Status of data in </a:t>
            </a:r>
            <a:r>
              <a:rPr lang="en-GB" sz="1600" dirty="0" smtClean="0"/>
              <a:t>InterCatch’ is filled in so ICES Secretariat knows if the data in InterCatch is the documentation of the data and processes in InterCatch of the stock assessment.</a:t>
            </a:r>
          </a:p>
          <a:p>
            <a:pPr marL="0" indent="0">
              <a:buNone/>
            </a:pPr>
            <a:endParaRPr lang="en-GB" sz="1600" dirty="0"/>
          </a:p>
          <a:p>
            <a:pPr marL="0" indent="0">
              <a:buNone/>
            </a:pPr>
            <a:r>
              <a:rPr lang="en-GB" sz="1600" dirty="0" smtClean="0"/>
              <a:t>Please write which approach that have been take regarding raised discard and allocations of sampled strata to </a:t>
            </a:r>
            <a:r>
              <a:rPr lang="en-GB" sz="1600" dirty="0" err="1" smtClean="0"/>
              <a:t>unsampled</a:t>
            </a:r>
            <a:r>
              <a:rPr lang="en-GB" sz="1600" dirty="0" smtClean="0"/>
              <a:t> strata in the text box.</a:t>
            </a:r>
            <a:endParaRPr lang="en-GB" sz="1600" dirty="0"/>
          </a:p>
        </p:txBody>
      </p:sp>
      <p:pic>
        <p:nvPicPr>
          <p:cNvPr id="4" name="Picture 3"/>
          <p:cNvPicPr>
            <a:picLocks noChangeAspect="1"/>
          </p:cNvPicPr>
          <p:nvPr/>
        </p:nvPicPr>
        <p:blipFill>
          <a:blip r:embed="rId2"/>
          <a:stretch>
            <a:fillRect/>
          </a:stretch>
        </p:blipFill>
        <p:spPr>
          <a:xfrm>
            <a:off x="4218873" y="1490662"/>
            <a:ext cx="5772150" cy="4876800"/>
          </a:xfrm>
          <a:prstGeom prst="rect">
            <a:avLst/>
          </a:prstGeom>
        </p:spPr>
      </p:pic>
    </p:spTree>
    <p:extLst>
      <p:ext uri="{BB962C8B-B14F-4D97-AF65-F5344CB8AC3E}">
        <p14:creationId xmlns:p14="http://schemas.microsoft.com/office/powerpoint/2010/main" val="32140123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New data have been imported then what</a:t>
            </a:r>
            <a:endParaRPr lang="en-GB" dirty="0"/>
          </a:p>
        </p:txBody>
      </p:sp>
      <p:sp>
        <p:nvSpPr>
          <p:cNvPr id="3" name="Content Placeholder 2"/>
          <p:cNvSpPr>
            <a:spLocks noGrp="1"/>
          </p:cNvSpPr>
          <p:nvPr>
            <p:ph sz="quarter" idx="10"/>
          </p:nvPr>
        </p:nvSpPr>
        <p:spPr/>
        <p:txBody>
          <a:bodyPr>
            <a:normAutofit/>
          </a:bodyPr>
          <a:lstStyle/>
          <a:p>
            <a:pPr marL="0" indent="0">
              <a:buNone/>
            </a:pPr>
            <a:r>
              <a:rPr lang="en-GB" sz="2400" dirty="0" smtClean="0"/>
              <a:t>The next few slides shows that existing raised discard setup and allocation work can be copied if new data have been imported.</a:t>
            </a:r>
            <a:endParaRPr lang="en-GB" sz="2400" dirty="0"/>
          </a:p>
        </p:txBody>
      </p:sp>
    </p:spTree>
    <p:extLst>
      <p:ext uri="{BB962C8B-B14F-4D97-AF65-F5344CB8AC3E}">
        <p14:creationId xmlns:p14="http://schemas.microsoft.com/office/powerpoint/2010/main" val="6195333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8. Extract and View imported Stock/Year Data</a:t>
            </a:r>
          </a:p>
        </p:txBody>
      </p:sp>
      <p:sp>
        <p:nvSpPr>
          <p:cNvPr id="3" name="Content Placeholder 2"/>
          <p:cNvSpPr>
            <a:spLocks noGrp="1"/>
          </p:cNvSpPr>
          <p:nvPr>
            <p:ph sz="quarter" idx="10"/>
          </p:nvPr>
        </p:nvSpPr>
        <p:spPr>
          <a:xfrm>
            <a:off x="680720" y="1534160"/>
            <a:ext cx="3342640" cy="4622801"/>
          </a:xfrm>
        </p:spPr>
        <p:txBody>
          <a:bodyPr>
            <a:normAutofit lnSpcReduction="10000"/>
          </a:bodyPr>
          <a:lstStyle/>
          <a:p>
            <a:pPr marL="0" indent="0">
              <a:buNone/>
            </a:pPr>
            <a:r>
              <a:rPr lang="en-GB" sz="1600" dirty="0" smtClean="0"/>
              <a:t>If new data have been imported after raised discards and sampled allocations have been made, a new export of updated data can be made fast, if the update only contains updated values and no new strata (otherwise it takes a little longer because you have to do some allocations).</a:t>
            </a:r>
          </a:p>
          <a:p>
            <a:pPr marL="0" indent="0">
              <a:buNone/>
            </a:pPr>
            <a:r>
              <a:rPr lang="en-GB" sz="1600" dirty="0" smtClean="0"/>
              <a:t> </a:t>
            </a:r>
          </a:p>
          <a:p>
            <a:pPr marL="0" indent="0">
              <a:buNone/>
            </a:pPr>
            <a:r>
              <a:rPr lang="en-GB" sz="1600" dirty="0" smtClean="0"/>
              <a:t>It is done by Extracting the new imported data into trial and the finalising the data. When you finalise InterCatch will ask you if you want to ‘Copy discard setups’, which you press, if you want InterCatch to copy the work have done with the data in the final status.</a:t>
            </a:r>
            <a:endParaRPr lang="en-GB" sz="1600" dirty="0"/>
          </a:p>
        </p:txBody>
      </p:sp>
      <p:pic>
        <p:nvPicPr>
          <p:cNvPr id="5" name="Picture 4"/>
          <p:cNvPicPr>
            <a:picLocks noChangeAspect="1"/>
          </p:cNvPicPr>
          <p:nvPr/>
        </p:nvPicPr>
        <p:blipFill>
          <a:blip r:embed="rId2"/>
          <a:stretch>
            <a:fillRect/>
          </a:stretch>
        </p:blipFill>
        <p:spPr>
          <a:xfrm>
            <a:off x="4023360" y="1534160"/>
            <a:ext cx="7628665" cy="3424063"/>
          </a:xfrm>
          <a:prstGeom prst="rect">
            <a:avLst/>
          </a:prstGeom>
        </p:spPr>
      </p:pic>
    </p:spTree>
    <p:extLst>
      <p:ext uri="{BB962C8B-B14F-4D97-AF65-F5344CB8AC3E}">
        <p14:creationId xmlns:p14="http://schemas.microsoft.com/office/powerpoint/2010/main" val="21768200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8. Extract and View imported Stock/Year Data</a:t>
            </a:r>
          </a:p>
        </p:txBody>
      </p:sp>
      <p:sp>
        <p:nvSpPr>
          <p:cNvPr id="3" name="Content Placeholder 2"/>
          <p:cNvSpPr>
            <a:spLocks noGrp="1"/>
          </p:cNvSpPr>
          <p:nvPr>
            <p:ph sz="quarter" idx="10"/>
          </p:nvPr>
        </p:nvSpPr>
        <p:spPr>
          <a:xfrm>
            <a:off x="680720" y="1534160"/>
            <a:ext cx="3292764" cy="4622801"/>
          </a:xfrm>
        </p:spPr>
        <p:txBody>
          <a:bodyPr>
            <a:normAutofit/>
          </a:bodyPr>
          <a:lstStyle/>
          <a:p>
            <a:pPr marL="0" indent="0">
              <a:buNone/>
            </a:pPr>
            <a:r>
              <a:rPr lang="en-GB" sz="1600" dirty="0" smtClean="0"/>
              <a:t>Right after you are asked if you want to keep the previous final allocation schemes, which you press to keep the allocations you have made.</a:t>
            </a:r>
          </a:p>
          <a:p>
            <a:pPr marL="0" indent="0">
              <a:buNone/>
            </a:pPr>
            <a:endParaRPr lang="en-GB" sz="1600" dirty="0"/>
          </a:p>
          <a:p>
            <a:pPr marL="0" indent="0">
              <a:buNone/>
            </a:pPr>
            <a:r>
              <a:rPr lang="en-GB" sz="1600" b="1" dirty="0" smtClean="0"/>
              <a:t>Remember to calculate </a:t>
            </a:r>
            <a:r>
              <a:rPr lang="en-GB" sz="1600" b="1" dirty="0"/>
              <a:t>the age distribution based on the current allocation </a:t>
            </a:r>
            <a:r>
              <a:rPr lang="en-GB" sz="1600" b="1" dirty="0" smtClean="0"/>
              <a:t>scheme in menu item ‘12</a:t>
            </a:r>
            <a:r>
              <a:rPr lang="en-GB" sz="1600" b="1" dirty="0"/>
              <a:t>. Calculate Distributions from Allocation </a:t>
            </a:r>
            <a:r>
              <a:rPr lang="en-GB" sz="1600" b="1" dirty="0" smtClean="0"/>
              <a:t>Scheme’ </a:t>
            </a:r>
            <a:r>
              <a:rPr lang="en-GB" sz="1600" dirty="0" smtClean="0"/>
              <a:t>otherwise the distribution is not calculated</a:t>
            </a:r>
            <a:endParaRPr lang="en-GB" sz="1600" b="1" dirty="0"/>
          </a:p>
          <a:p>
            <a:pPr marL="0" indent="0">
              <a:buNone/>
            </a:pPr>
            <a:endParaRPr lang="en-GB" sz="1600" dirty="0"/>
          </a:p>
        </p:txBody>
      </p:sp>
      <p:pic>
        <p:nvPicPr>
          <p:cNvPr id="5" name="Picture 4"/>
          <p:cNvPicPr>
            <a:picLocks noChangeAspect="1"/>
          </p:cNvPicPr>
          <p:nvPr/>
        </p:nvPicPr>
        <p:blipFill>
          <a:blip r:embed="rId2"/>
          <a:stretch>
            <a:fillRect/>
          </a:stretch>
        </p:blipFill>
        <p:spPr>
          <a:xfrm>
            <a:off x="3973484" y="1534160"/>
            <a:ext cx="6832103" cy="3172518"/>
          </a:xfrm>
          <a:prstGeom prst="rect">
            <a:avLst/>
          </a:prstGeom>
        </p:spPr>
      </p:pic>
    </p:spTree>
    <p:extLst>
      <p:ext uri="{BB962C8B-B14F-4D97-AF65-F5344CB8AC3E}">
        <p14:creationId xmlns:p14="http://schemas.microsoft.com/office/powerpoint/2010/main" val="9097071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12. Calculate Distributions from Allocation Scheme</a:t>
            </a:r>
          </a:p>
        </p:txBody>
      </p:sp>
      <p:sp>
        <p:nvSpPr>
          <p:cNvPr id="3" name="Content Placeholder 2"/>
          <p:cNvSpPr>
            <a:spLocks noGrp="1"/>
          </p:cNvSpPr>
          <p:nvPr>
            <p:ph sz="quarter" idx="10"/>
          </p:nvPr>
        </p:nvSpPr>
        <p:spPr>
          <a:xfrm>
            <a:off x="680720" y="1534160"/>
            <a:ext cx="3060007" cy="4622801"/>
          </a:xfrm>
        </p:spPr>
        <p:txBody>
          <a:bodyPr>
            <a:normAutofit lnSpcReduction="10000"/>
          </a:bodyPr>
          <a:lstStyle/>
          <a:p>
            <a:pPr marL="0" indent="0">
              <a:buNone/>
            </a:pPr>
            <a:r>
              <a:rPr lang="en-GB" sz="1600" dirty="0" smtClean="0"/>
              <a:t>Calculate the age distribution based on the current allocation scheme.</a:t>
            </a:r>
          </a:p>
          <a:p>
            <a:pPr marL="0" indent="0">
              <a:buNone/>
            </a:pPr>
            <a:endParaRPr lang="en-GB" sz="1600" dirty="0"/>
          </a:p>
          <a:p>
            <a:pPr marL="0" indent="0">
              <a:buNone/>
            </a:pPr>
            <a:r>
              <a:rPr lang="en-GB" sz="1600" dirty="0" smtClean="0"/>
              <a:t>Press ‘Yes’ to let InterCatch calculating the estimated/raised age distribution for the </a:t>
            </a:r>
            <a:r>
              <a:rPr lang="en-GB" sz="1600" dirty="0" err="1" smtClean="0"/>
              <a:t>unsampled</a:t>
            </a:r>
            <a:r>
              <a:rPr lang="en-GB" sz="1600" dirty="0" smtClean="0"/>
              <a:t> strata.</a:t>
            </a:r>
          </a:p>
          <a:p>
            <a:pPr marL="0" indent="0">
              <a:buNone/>
            </a:pPr>
            <a:endParaRPr lang="en-GB" sz="1600" dirty="0" smtClean="0"/>
          </a:p>
          <a:p>
            <a:pPr marL="0" indent="0">
              <a:buNone/>
            </a:pPr>
            <a:r>
              <a:rPr lang="en-GB" sz="1600" dirty="0" smtClean="0"/>
              <a:t>The age distribution can be viewed for all the </a:t>
            </a:r>
            <a:r>
              <a:rPr lang="en-GB" sz="1600" dirty="0" err="1" smtClean="0"/>
              <a:t>unsampled</a:t>
            </a:r>
            <a:r>
              <a:rPr lang="en-GB" sz="1600" dirty="0" smtClean="0"/>
              <a:t> strata by pressing ‘View’ and then the plus sign ‘+’.</a:t>
            </a:r>
          </a:p>
          <a:p>
            <a:pPr marL="0" indent="0">
              <a:buNone/>
            </a:pPr>
            <a:endParaRPr lang="en-GB" sz="1600" dirty="0"/>
          </a:p>
          <a:p>
            <a:pPr marL="0" indent="0">
              <a:buNone/>
            </a:pPr>
            <a:r>
              <a:rPr lang="en-GB" sz="1600" dirty="0" smtClean="0"/>
              <a:t>Then export and fill in the </a:t>
            </a:r>
            <a:r>
              <a:rPr lang="en-GB" sz="1600" smtClean="0"/>
              <a:t>status page.</a:t>
            </a:r>
            <a:endParaRPr lang="en-GB" sz="1600" dirty="0"/>
          </a:p>
          <a:p>
            <a:pPr marL="0" indent="0">
              <a:buNone/>
            </a:pPr>
            <a:endParaRPr lang="en-GB" dirty="0"/>
          </a:p>
        </p:txBody>
      </p:sp>
      <p:pic>
        <p:nvPicPr>
          <p:cNvPr id="5" name="Picture 4"/>
          <p:cNvPicPr>
            <a:picLocks noChangeAspect="1"/>
          </p:cNvPicPr>
          <p:nvPr/>
        </p:nvPicPr>
        <p:blipFill>
          <a:blip r:embed="rId2"/>
          <a:stretch>
            <a:fillRect/>
          </a:stretch>
        </p:blipFill>
        <p:spPr>
          <a:xfrm>
            <a:off x="4461596" y="998220"/>
            <a:ext cx="5810250" cy="2571750"/>
          </a:xfrm>
          <a:prstGeom prst="rect">
            <a:avLst/>
          </a:prstGeom>
        </p:spPr>
      </p:pic>
      <p:pic>
        <p:nvPicPr>
          <p:cNvPr id="6" name="Picture 5"/>
          <p:cNvPicPr>
            <a:picLocks noChangeAspect="1"/>
          </p:cNvPicPr>
          <p:nvPr/>
        </p:nvPicPr>
        <p:blipFill>
          <a:blip r:embed="rId3"/>
          <a:stretch>
            <a:fillRect/>
          </a:stretch>
        </p:blipFill>
        <p:spPr>
          <a:xfrm>
            <a:off x="4485409" y="3569970"/>
            <a:ext cx="5762625" cy="3009900"/>
          </a:xfrm>
          <a:prstGeom prst="rect">
            <a:avLst/>
          </a:prstGeom>
        </p:spPr>
      </p:pic>
    </p:spTree>
    <p:extLst>
      <p:ext uri="{BB962C8B-B14F-4D97-AF65-F5344CB8AC3E}">
        <p14:creationId xmlns:p14="http://schemas.microsoft.com/office/powerpoint/2010/main" val="1603242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https://intercatch.ices.dk</a:t>
            </a:r>
          </a:p>
        </p:txBody>
      </p:sp>
      <p:pic>
        <p:nvPicPr>
          <p:cNvPr id="4" name="Picture 3"/>
          <p:cNvPicPr>
            <a:picLocks noChangeAspect="1"/>
          </p:cNvPicPr>
          <p:nvPr/>
        </p:nvPicPr>
        <p:blipFill>
          <a:blip r:embed="rId2"/>
          <a:stretch>
            <a:fillRect/>
          </a:stretch>
        </p:blipFill>
        <p:spPr>
          <a:xfrm>
            <a:off x="3832722" y="1490661"/>
            <a:ext cx="7580959" cy="3177591"/>
          </a:xfrm>
          <a:prstGeom prst="rect">
            <a:avLst/>
          </a:prstGeom>
        </p:spPr>
      </p:pic>
      <p:sp>
        <p:nvSpPr>
          <p:cNvPr id="5" name="Content Placeholder 2"/>
          <p:cNvSpPr>
            <a:spLocks noGrp="1"/>
          </p:cNvSpPr>
          <p:nvPr>
            <p:ph sz="quarter" idx="10"/>
          </p:nvPr>
        </p:nvSpPr>
        <p:spPr>
          <a:xfrm>
            <a:off x="680720" y="1534160"/>
            <a:ext cx="2804824" cy="4622801"/>
          </a:xfrm>
        </p:spPr>
        <p:txBody>
          <a:bodyPr>
            <a:normAutofit/>
          </a:bodyPr>
          <a:lstStyle/>
          <a:p>
            <a:pPr marL="0" indent="0">
              <a:buNone/>
            </a:pPr>
            <a:r>
              <a:rPr lang="en-GB" sz="1800" dirty="0" smtClean="0"/>
              <a:t>If you are a stock coordinator or data submitter and you do not have a login for InterCatch please send an email to:</a:t>
            </a:r>
          </a:p>
          <a:p>
            <a:pPr marL="0" indent="0">
              <a:buNone/>
            </a:pPr>
            <a:r>
              <a:rPr lang="en-GB" sz="1800" dirty="0" smtClean="0">
                <a:hlinkClick r:id="rId3"/>
              </a:rPr>
              <a:t>InterCatchsupport@ices.dk</a:t>
            </a:r>
            <a:endParaRPr lang="en-GB" sz="1800" dirty="0" smtClean="0"/>
          </a:p>
          <a:p>
            <a:pPr marL="0" indent="0">
              <a:buNone/>
            </a:pPr>
            <a:r>
              <a:rPr lang="en-GB" sz="1800" dirty="0" smtClean="0"/>
              <a:t>Explain which stock your are stock coordinator for.</a:t>
            </a:r>
          </a:p>
          <a:p>
            <a:pPr marL="0" indent="0">
              <a:buNone/>
            </a:pPr>
            <a:r>
              <a:rPr lang="en-GB" sz="1800" dirty="0" smtClean="0"/>
              <a:t>Your username is your email. </a:t>
            </a:r>
          </a:p>
          <a:p>
            <a:pPr marL="0" indent="0">
              <a:buNone/>
            </a:pPr>
            <a:r>
              <a:rPr lang="en-GB" sz="1800" dirty="0" smtClean="0"/>
              <a:t>If you want your password reset please also </a:t>
            </a:r>
            <a:r>
              <a:rPr lang="en-GB" sz="1800" dirty="0"/>
              <a:t>send an email to:</a:t>
            </a:r>
          </a:p>
          <a:p>
            <a:pPr marL="0" indent="0">
              <a:buNone/>
            </a:pPr>
            <a:r>
              <a:rPr lang="en-GB" sz="1800" dirty="0">
                <a:hlinkClick r:id="rId3"/>
              </a:rPr>
              <a:t>InterCatchsupport@ices.dk</a:t>
            </a:r>
            <a:endParaRPr lang="en-GB" sz="1800" dirty="0"/>
          </a:p>
          <a:p>
            <a:pPr marL="0" indent="0">
              <a:buNone/>
            </a:pPr>
            <a:endParaRPr lang="en-GB" sz="1800" dirty="0"/>
          </a:p>
        </p:txBody>
      </p:sp>
    </p:spTree>
    <p:extLst>
      <p:ext uri="{BB962C8B-B14F-4D97-AF65-F5344CB8AC3E}">
        <p14:creationId xmlns:p14="http://schemas.microsoft.com/office/powerpoint/2010/main" val="3403431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The menu overview</a:t>
            </a:r>
            <a:endParaRPr lang="en-GB" dirty="0"/>
          </a:p>
        </p:txBody>
      </p:sp>
      <p:pic>
        <p:nvPicPr>
          <p:cNvPr id="4" name="Picture 3"/>
          <p:cNvPicPr>
            <a:picLocks noChangeAspect="1"/>
          </p:cNvPicPr>
          <p:nvPr/>
        </p:nvPicPr>
        <p:blipFill>
          <a:blip r:embed="rId2"/>
          <a:stretch>
            <a:fillRect/>
          </a:stretch>
        </p:blipFill>
        <p:spPr>
          <a:xfrm>
            <a:off x="1861178" y="1640833"/>
            <a:ext cx="7772400" cy="4276725"/>
          </a:xfrm>
          <a:prstGeom prst="rect">
            <a:avLst/>
          </a:prstGeom>
        </p:spPr>
      </p:pic>
    </p:spTree>
    <p:extLst>
      <p:ext uri="{BB962C8B-B14F-4D97-AF65-F5344CB8AC3E}">
        <p14:creationId xmlns:p14="http://schemas.microsoft.com/office/powerpoint/2010/main" val="3382222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5. Check </a:t>
            </a:r>
            <a:r>
              <a:rPr lang="en-GB" dirty="0"/>
              <a:t>S</a:t>
            </a:r>
            <a:r>
              <a:rPr lang="en-GB" dirty="0" smtClean="0"/>
              <a:t>tock Areas – to make sure all imported data will be extracted to your stock</a:t>
            </a:r>
            <a:endParaRPr lang="en-GB" dirty="0"/>
          </a:p>
        </p:txBody>
      </p:sp>
      <p:pic>
        <p:nvPicPr>
          <p:cNvPr id="4" name="Picture 3"/>
          <p:cNvPicPr>
            <a:picLocks noChangeAspect="1"/>
          </p:cNvPicPr>
          <p:nvPr/>
        </p:nvPicPr>
        <p:blipFill>
          <a:blip r:embed="rId2"/>
          <a:stretch>
            <a:fillRect/>
          </a:stretch>
        </p:blipFill>
        <p:spPr>
          <a:xfrm>
            <a:off x="3406563" y="1490662"/>
            <a:ext cx="7724775" cy="5191125"/>
          </a:xfrm>
          <a:prstGeom prst="rect">
            <a:avLst/>
          </a:prstGeom>
        </p:spPr>
      </p:pic>
      <p:sp>
        <p:nvSpPr>
          <p:cNvPr id="5" name="Content Placeholder 2"/>
          <p:cNvSpPr>
            <a:spLocks noGrp="1"/>
          </p:cNvSpPr>
          <p:nvPr>
            <p:ph sz="quarter" idx="10"/>
          </p:nvPr>
        </p:nvSpPr>
        <p:spPr>
          <a:xfrm>
            <a:off x="680720" y="1534160"/>
            <a:ext cx="2804824" cy="4622801"/>
          </a:xfrm>
        </p:spPr>
        <p:txBody>
          <a:bodyPr>
            <a:normAutofit fontScale="92500" lnSpcReduction="20000"/>
          </a:bodyPr>
          <a:lstStyle/>
          <a:p>
            <a:pPr marL="0" indent="0">
              <a:buNone/>
            </a:pPr>
            <a:r>
              <a:rPr lang="en-GB" sz="1800" dirty="0" smtClean="0"/>
              <a:t>It is essential that each stock coordinator check that all the areas that belong to your stock is set up in InterCatch.</a:t>
            </a:r>
          </a:p>
          <a:p>
            <a:pPr marL="0" indent="0">
              <a:buNone/>
            </a:pPr>
            <a:endParaRPr lang="en-GB" sz="1800" dirty="0"/>
          </a:p>
          <a:p>
            <a:pPr marL="0" indent="0">
              <a:buNone/>
            </a:pPr>
            <a:r>
              <a:rPr lang="en-GB" sz="1800" dirty="0" smtClean="0"/>
              <a:t>If an area is missing in the Stock list overview, then catch and sample data imported to the missing area will never be extracted to you stock data. </a:t>
            </a:r>
          </a:p>
          <a:p>
            <a:pPr marL="0" indent="0">
              <a:buNone/>
            </a:pPr>
            <a:endParaRPr lang="en-GB" sz="1800" dirty="0"/>
          </a:p>
          <a:p>
            <a:pPr marL="0" indent="0">
              <a:buNone/>
            </a:pPr>
            <a:r>
              <a:rPr lang="en-GB" sz="1800" dirty="0" smtClean="0"/>
              <a:t>A complete list of Areas can be found in the main menu Overviews and Areas.</a:t>
            </a:r>
          </a:p>
          <a:p>
            <a:pPr marL="0" indent="0">
              <a:buNone/>
            </a:pPr>
            <a:endParaRPr lang="en-GB" sz="1800" dirty="0" smtClean="0"/>
          </a:p>
          <a:p>
            <a:pPr marL="0" indent="0">
              <a:buNone/>
            </a:pPr>
            <a:r>
              <a:rPr lang="en-GB" sz="1800" dirty="0" smtClean="0"/>
              <a:t>Please also be aware of the species code.</a:t>
            </a:r>
            <a:endParaRPr lang="en-GB" sz="1800" dirty="0"/>
          </a:p>
        </p:txBody>
      </p:sp>
    </p:spTree>
    <p:extLst>
      <p:ext uri="{BB962C8B-B14F-4D97-AF65-F5344CB8AC3E}">
        <p14:creationId xmlns:p14="http://schemas.microsoft.com/office/powerpoint/2010/main" val="35680448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7. Set Stock and Year - tell InterCatch which stock and year you will work with</a:t>
            </a:r>
            <a:endParaRPr lang="en-GB" dirty="0"/>
          </a:p>
        </p:txBody>
      </p:sp>
      <p:pic>
        <p:nvPicPr>
          <p:cNvPr id="5" name="Picture 4"/>
          <p:cNvPicPr>
            <a:picLocks noChangeAspect="1"/>
          </p:cNvPicPr>
          <p:nvPr/>
        </p:nvPicPr>
        <p:blipFill>
          <a:blip r:embed="rId2"/>
          <a:stretch>
            <a:fillRect/>
          </a:stretch>
        </p:blipFill>
        <p:spPr>
          <a:xfrm>
            <a:off x="3344525" y="1534160"/>
            <a:ext cx="8332255" cy="3959643"/>
          </a:xfrm>
          <a:prstGeom prst="rect">
            <a:avLst/>
          </a:prstGeom>
        </p:spPr>
      </p:pic>
      <p:sp>
        <p:nvSpPr>
          <p:cNvPr id="4" name="Content Placeholder 2"/>
          <p:cNvSpPr>
            <a:spLocks noGrp="1"/>
          </p:cNvSpPr>
          <p:nvPr>
            <p:ph sz="quarter" idx="10"/>
          </p:nvPr>
        </p:nvSpPr>
        <p:spPr>
          <a:xfrm>
            <a:off x="680720" y="1534160"/>
            <a:ext cx="2663805" cy="4674135"/>
          </a:xfrm>
        </p:spPr>
        <p:txBody>
          <a:bodyPr>
            <a:normAutofit/>
          </a:bodyPr>
          <a:lstStyle/>
          <a:p>
            <a:pPr marL="0" indent="0">
              <a:buNone/>
            </a:pPr>
            <a:r>
              <a:rPr lang="en-GB" sz="1800" dirty="0" smtClean="0"/>
              <a:t>Tell InterCatch which stock and year you work with.</a:t>
            </a:r>
          </a:p>
          <a:p>
            <a:pPr marL="0" indent="0">
              <a:buNone/>
            </a:pPr>
            <a:endParaRPr lang="en-GB" sz="1800" dirty="0"/>
          </a:p>
          <a:p>
            <a:pPr marL="0" indent="0">
              <a:buNone/>
            </a:pPr>
            <a:r>
              <a:rPr lang="en-GB" sz="1800" dirty="0" smtClean="0"/>
              <a:t>If no stock and year are shown in the list</a:t>
            </a:r>
            <a:r>
              <a:rPr lang="en-GB" sz="1800" dirty="0"/>
              <a:t>, please </a:t>
            </a:r>
            <a:r>
              <a:rPr lang="en-GB" sz="1800" dirty="0" smtClean="0"/>
              <a:t>press ‘Create new Stock and Year for current year’ or go </a:t>
            </a:r>
            <a:r>
              <a:rPr lang="en-GB" sz="1800" dirty="0"/>
              <a:t>to menu item </a:t>
            </a:r>
            <a:r>
              <a:rPr lang="en-GB" sz="1800" dirty="0" smtClean="0"/>
              <a:t>‘6</a:t>
            </a:r>
            <a:r>
              <a:rPr lang="en-GB" sz="1800" dirty="0"/>
              <a:t>. Create and Close Stock and </a:t>
            </a:r>
            <a:r>
              <a:rPr lang="en-GB" sz="1800" dirty="0" smtClean="0"/>
              <a:t>Year’ and create a new stock and year.</a:t>
            </a:r>
            <a:endParaRPr lang="en-GB" sz="1800" dirty="0"/>
          </a:p>
        </p:txBody>
      </p:sp>
    </p:spTree>
    <p:extLst>
      <p:ext uri="{BB962C8B-B14F-4D97-AF65-F5344CB8AC3E}">
        <p14:creationId xmlns:p14="http://schemas.microsoft.com/office/powerpoint/2010/main" val="41388782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8. Extract and View Imported Stock/Year Data – to extract all imported data to your stock</a:t>
            </a:r>
            <a:endParaRPr lang="en-GB" dirty="0"/>
          </a:p>
        </p:txBody>
      </p:sp>
      <p:pic>
        <p:nvPicPr>
          <p:cNvPr id="4" name="Picture 3"/>
          <p:cNvPicPr>
            <a:picLocks noChangeAspect="1"/>
          </p:cNvPicPr>
          <p:nvPr/>
        </p:nvPicPr>
        <p:blipFill>
          <a:blip r:embed="rId2"/>
          <a:stretch>
            <a:fillRect/>
          </a:stretch>
        </p:blipFill>
        <p:spPr>
          <a:xfrm>
            <a:off x="3500989" y="1698984"/>
            <a:ext cx="7753350" cy="3895725"/>
          </a:xfrm>
          <a:prstGeom prst="rect">
            <a:avLst/>
          </a:prstGeom>
        </p:spPr>
      </p:pic>
      <p:sp>
        <p:nvSpPr>
          <p:cNvPr id="5" name="Content Placeholder 2"/>
          <p:cNvSpPr>
            <a:spLocks noGrp="1"/>
          </p:cNvSpPr>
          <p:nvPr>
            <p:ph sz="quarter" idx="10"/>
          </p:nvPr>
        </p:nvSpPr>
        <p:spPr>
          <a:xfrm>
            <a:off x="680720" y="1534160"/>
            <a:ext cx="2804824" cy="4622801"/>
          </a:xfrm>
        </p:spPr>
        <p:txBody>
          <a:bodyPr>
            <a:normAutofit/>
          </a:bodyPr>
          <a:lstStyle/>
          <a:p>
            <a:pPr marL="0" indent="0">
              <a:buNone/>
            </a:pPr>
            <a:r>
              <a:rPr lang="en-GB" sz="1800" dirty="0" smtClean="0"/>
              <a:t>Please read all the text in the screen shoot.</a:t>
            </a:r>
          </a:p>
          <a:p>
            <a:pPr marL="0" indent="0">
              <a:buNone/>
            </a:pPr>
            <a:endParaRPr lang="en-GB" sz="1800" dirty="0"/>
          </a:p>
          <a:p>
            <a:pPr marL="0" indent="0">
              <a:buNone/>
            </a:pPr>
            <a:r>
              <a:rPr lang="en-GB" sz="1800" dirty="0" smtClean="0"/>
              <a:t>The species and area rules for the stock, which was checked before, are the rules the Extract uses to extract the stock data from all imported species and areas.</a:t>
            </a:r>
            <a:endParaRPr lang="en-GB" sz="1800" dirty="0"/>
          </a:p>
        </p:txBody>
      </p:sp>
    </p:spTree>
    <p:extLst>
      <p:ext uri="{BB962C8B-B14F-4D97-AF65-F5344CB8AC3E}">
        <p14:creationId xmlns:p14="http://schemas.microsoft.com/office/powerpoint/2010/main" val="24818549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 y="427037"/>
            <a:ext cx="9563100" cy="1063625"/>
          </a:xfrm>
        </p:spPr>
        <p:txBody>
          <a:bodyPr>
            <a:normAutofit fontScale="90000"/>
          </a:bodyPr>
          <a:lstStyle/>
          <a:p>
            <a:r>
              <a:rPr lang="en-GB" dirty="0"/>
              <a:t>8. Extract and View Imported Stock/Year Data </a:t>
            </a:r>
            <a:r>
              <a:rPr lang="en-GB" dirty="0" smtClean="0"/>
              <a:t>– finalise when all data are imported</a:t>
            </a:r>
            <a:r>
              <a:rPr lang="en-GB" dirty="0"/>
              <a:t> </a:t>
            </a:r>
            <a:r>
              <a:rPr lang="en-GB" dirty="0" smtClean="0"/>
              <a:t>and Extracted</a:t>
            </a:r>
            <a:endParaRPr lang="en-GB" dirty="0"/>
          </a:p>
        </p:txBody>
      </p:sp>
      <p:sp>
        <p:nvSpPr>
          <p:cNvPr id="6" name="Content Placeholder 2"/>
          <p:cNvSpPr>
            <a:spLocks noGrp="1"/>
          </p:cNvSpPr>
          <p:nvPr>
            <p:ph sz="quarter" idx="10"/>
          </p:nvPr>
        </p:nvSpPr>
        <p:spPr>
          <a:xfrm>
            <a:off x="680720" y="1534160"/>
            <a:ext cx="2804824" cy="4622801"/>
          </a:xfrm>
        </p:spPr>
        <p:txBody>
          <a:bodyPr>
            <a:normAutofit/>
          </a:bodyPr>
          <a:lstStyle/>
          <a:p>
            <a:pPr marL="0" indent="0">
              <a:buNone/>
            </a:pPr>
            <a:r>
              <a:rPr lang="en-GB" sz="1800" dirty="0" smtClean="0"/>
              <a:t>A plus sign ‘+’ in the 1</a:t>
            </a:r>
            <a:r>
              <a:rPr lang="en-GB" sz="1800" baseline="30000" dirty="0" smtClean="0"/>
              <a:t>st</a:t>
            </a:r>
            <a:r>
              <a:rPr lang="en-GB" sz="1800" dirty="0" smtClean="0"/>
              <a:t> column ‘View Sample Data’, means that there is sample data for the strata. The sample data can be viewed by pressing the plus sign.</a:t>
            </a:r>
          </a:p>
          <a:p>
            <a:pPr marL="0" indent="0">
              <a:buNone/>
            </a:pPr>
            <a:endParaRPr lang="en-GB" sz="1800" dirty="0"/>
          </a:p>
          <a:p>
            <a:pPr marL="0" indent="0">
              <a:buNone/>
            </a:pPr>
            <a:r>
              <a:rPr lang="en-GB" sz="1800" dirty="0" smtClean="0"/>
              <a:t>Check </a:t>
            </a:r>
            <a:r>
              <a:rPr lang="en-GB" sz="1800" dirty="0"/>
              <a:t>if all countries have imported all data </a:t>
            </a:r>
            <a:r>
              <a:rPr lang="en-GB" sz="1800" dirty="0" smtClean="0"/>
              <a:t>and all data looks ok, then </a:t>
            </a:r>
            <a:r>
              <a:rPr lang="en-GB" sz="1800" b="1" dirty="0" smtClean="0"/>
              <a:t>finalise</a:t>
            </a:r>
            <a:r>
              <a:rPr lang="en-GB" sz="1800" dirty="0" smtClean="0"/>
              <a:t> the data.</a:t>
            </a:r>
          </a:p>
          <a:p>
            <a:pPr marL="0" indent="0">
              <a:buNone/>
            </a:pPr>
            <a:r>
              <a:rPr lang="en-GB" sz="1800" dirty="0" smtClean="0"/>
              <a:t>You can press ‘Compare with previous years </a:t>
            </a:r>
            <a:r>
              <a:rPr lang="en-GB" sz="1800" dirty="0" err="1" smtClean="0"/>
              <a:t>datasets’</a:t>
            </a:r>
            <a:endParaRPr lang="en-GB" sz="1800" dirty="0"/>
          </a:p>
        </p:txBody>
      </p:sp>
      <p:pic>
        <p:nvPicPr>
          <p:cNvPr id="7" name="Picture 6"/>
          <p:cNvPicPr>
            <a:picLocks noChangeAspect="1"/>
          </p:cNvPicPr>
          <p:nvPr/>
        </p:nvPicPr>
        <p:blipFill>
          <a:blip r:embed="rId2"/>
          <a:stretch>
            <a:fillRect/>
          </a:stretch>
        </p:blipFill>
        <p:spPr>
          <a:xfrm>
            <a:off x="3485544" y="1490662"/>
            <a:ext cx="7350090" cy="5195387"/>
          </a:xfrm>
          <a:prstGeom prst="rect">
            <a:avLst/>
          </a:prstGeom>
        </p:spPr>
      </p:pic>
    </p:spTree>
    <p:extLst>
      <p:ext uri="{BB962C8B-B14F-4D97-AF65-F5344CB8AC3E}">
        <p14:creationId xmlns:p14="http://schemas.microsoft.com/office/powerpoint/2010/main" val="3052845286"/>
      </p:ext>
    </p:extLst>
  </p:cSld>
  <p:clrMapOvr>
    <a:masterClrMapping/>
  </p:clrMapOvr>
</p:sld>
</file>

<file path=ppt/theme/theme1.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t">
        <a:noAutofit/>
      </a:bodyPr>
      <a:lstStyle>
        <a:defPPr>
          <a:defRPr sz="7000" dirty="0" err="1" smtClean="0">
            <a:solidFill>
              <a:schemeClr val="bg1"/>
            </a:solidFill>
            <a:latin typeface="+mn-lt"/>
          </a:defRPr>
        </a:defPPr>
      </a:lstStyle>
    </a:txDef>
  </a:objectDefaults>
  <a:extraClrSchemeLst/>
  <a:extLst>
    <a:ext uri="{05A4C25C-085E-4340-85A3-A5531E510DB2}">
      <thm15:themeFamily xmlns:thm15="http://schemas.microsoft.com/office/thememl/2012/main" name="21614 - Powerpoint_v8 [Read-Only]" id="{E328B5C0-2E05-43A3-AFF4-3FD2226CC58D}" vid="{48411100-B00E-4B38-8660-E8CE0F9E948C}"/>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70A97C2EF7071449B9357EB3259EA47" ma:contentTypeVersion="2" ma:contentTypeDescription="Create a new document." ma:contentTypeScope="" ma:versionID="78381302ace7076efb73bab0dc03e461">
  <xsd:schema xmlns:xsd="http://www.w3.org/2001/XMLSchema" xmlns:xs="http://www.w3.org/2001/XMLSchema" xmlns:p="http://schemas.microsoft.com/office/2006/metadata/properties" xmlns:ns1="http://schemas.microsoft.com/sharepoint/v3" xmlns:ns2="db76f60e-4713-4d0e-93d0-4a1d326dfa18" targetNamespace="http://schemas.microsoft.com/office/2006/metadata/properties" ma:root="true" ma:fieldsID="5b13da77c51831f9ac92ccdae7affe29" ns1:_="" ns2:_="">
    <xsd:import namespace="http://schemas.microsoft.com/sharepoint/v3"/>
    <xsd:import namespace="db76f60e-4713-4d0e-93d0-4a1d326dfa18"/>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b76f60e-4713-4d0e-93d0-4a1d326dfa18"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310AFC6-159C-4BCE-9B80-6DA0C32F30D8}"/>
</file>

<file path=customXml/itemProps2.xml><?xml version="1.0" encoding="utf-8"?>
<ds:datastoreItem xmlns:ds="http://schemas.openxmlformats.org/officeDocument/2006/customXml" ds:itemID="{20CAD91B-96DE-4F2A-AC87-03BE7CA69F35}"/>
</file>

<file path=customXml/itemProps3.xml><?xml version="1.0" encoding="utf-8"?>
<ds:datastoreItem xmlns:ds="http://schemas.openxmlformats.org/officeDocument/2006/customXml" ds:itemID="{DC14ACD0-1D71-41AA-AA9A-832C19A8ADB7}"/>
</file>

<file path=docProps/app.xml><?xml version="1.0" encoding="utf-8"?>
<Properties xmlns="http://schemas.openxmlformats.org/officeDocument/2006/extended-properties" xmlns:vt="http://schemas.openxmlformats.org/officeDocument/2006/docPropsVTypes">
  <Template>2016 01 20 InterCatch and Regional DB How they work</Template>
  <TotalTime>24963</TotalTime>
  <Words>2420</Words>
  <Application>Microsoft Office PowerPoint</Application>
  <PresentationFormat>Widescreen</PresentationFormat>
  <Paragraphs>152</Paragraphs>
  <Slides>37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vt:lpstr>
      <vt:lpstr>Calibri</vt:lpstr>
      <vt:lpstr>Calibri Light</vt:lpstr>
      <vt:lpstr>Office-tema</vt:lpstr>
      <vt:lpstr>PowerPoint Presentation</vt:lpstr>
      <vt:lpstr>The following presentation is a fast guide to InterCatch</vt:lpstr>
      <vt:lpstr>Login and documents at ICES homepage</vt:lpstr>
      <vt:lpstr>https://intercatch.ices.dk</vt:lpstr>
      <vt:lpstr>The menu overview</vt:lpstr>
      <vt:lpstr>5. Check Stock Areas – to make sure all imported data will be extracted to your stock</vt:lpstr>
      <vt:lpstr>7. Set Stock and Year - tell InterCatch which stock and year you will work with</vt:lpstr>
      <vt:lpstr>8. Extract and View Imported Stock/Year Data – to extract all imported data to your stock</vt:lpstr>
      <vt:lpstr>8. Extract and View Imported Stock/Year Data – finalise when all data are imported and Extracted</vt:lpstr>
      <vt:lpstr>8. Extract and View Imported Stock/Year Data – check countries and data</vt:lpstr>
      <vt:lpstr>4. Delete Import Data – Always Extract afterwards</vt:lpstr>
      <vt:lpstr>10. Raise  Discards – if the stock should have discards for all strata</vt:lpstr>
      <vt:lpstr>10. Raise  Discards – Raised discard strata created</vt:lpstr>
      <vt:lpstr>10. Raise  Discards</vt:lpstr>
      <vt:lpstr>10. Raise  Discards – land-disc ratios to use</vt:lpstr>
      <vt:lpstr>10. Raise  Discards – Set up groups</vt:lpstr>
      <vt:lpstr>10. Raise  Discards – Set up groups’ ratios</vt:lpstr>
      <vt:lpstr>10. Raise  Discards – Set up groups (2)</vt:lpstr>
      <vt:lpstr>10. Raise  Discards – Set up groups’ ratios (2)</vt:lpstr>
      <vt:lpstr>10. Raise  Discards – Raised discard strata weight estimated</vt:lpstr>
      <vt:lpstr>7. Set Stock and Year – allocation scheme</vt:lpstr>
      <vt:lpstr>7. Set Stock and Year – alloc. Scheme new</vt:lpstr>
      <vt:lpstr>11. Setup or Check Allocation Schemes</vt:lpstr>
      <vt:lpstr>11. Setup or Check Allocation Schemes</vt:lpstr>
      <vt:lpstr>11. Setup or Check Alloc.- groups</vt:lpstr>
      <vt:lpstr>11. Setup or Check Alloc.- groups samples</vt:lpstr>
      <vt:lpstr>11. Setup or Check Alloc.- groups (2)</vt:lpstr>
      <vt:lpstr>11. Setup or Check Alloc.- groups samples 2</vt:lpstr>
      <vt:lpstr>11. Setup or Check Allocation Schemes</vt:lpstr>
      <vt:lpstr>12. Calculate Distributions from Allocation Scheme</vt:lpstr>
      <vt:lpstr>14. Aggregate and Export Stock Data</vt:lpstr>
      <vt:lpstr>14. Aggregate and Export Stock Data</vt:lpstr>
      <vt:lpstr>15. Status of data in InterCatch</vt:lpstr>
      <vt:lpstr>New data have been imported then what</vt:lpstr>
      <vt:lpstr>8. Extract and View imported Stock/Year Data</vt:lpstr>
      <vt:lpstr>8. Extract and View imported Stock/Year Data</vt:lpstr>
      <vt:lpstr>12. Calculate Distributions from Allocation Scheme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Henrik Kjems-Nielsen</dc:creator>
  <cp:lastModifiedBy>Henrik Kjems-Nielsen</cp:lastModifiedBy>
  <cp:revision>182</cp:revision>
  <dcterms:created xsi:type="dcterms:W3CDTF">2016-01-18T11:01:03Z</dcterms:created>
  <dcterms:modified xsi:type="dcterms:W3CDTF">2016-03-30T09:13:50Z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0x010100470A97C2EF7071449B9357EB3259EA47</vt:lpwstr>
  </property>
</Properties>
</file>